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41"/>
  </p:notesMasterIdLst>
  <p:sldIdLst>
    <p:sldId id="256" r:id="rId2"/>
    <p:sldId id="343" r:id="rId3"/>
    <p:sldId id="275" r:id="rId4"/>
    <p:sldId id="337" r:id="rId5"/>
    <p:sldId id="367" r:id="rId6"/>
    <p:sldId id="338" r:id="rId7"/>
    <p:sldId id="339" r:id="rId8"/>
    <p:sldId id="340" r:id="rId9"/>
    <p:sldId id="265" r:id="rId10"/>
    <p:sldId id="266" r:id="rId11"/>
    <p:sldId id="267" r:id="rId12"/>
    <p:sldId id="268" r:id="rId13"/>
    <p:sldId id="269" r:id="rId14"/>
    <p:sldId id="270" r:id="rId15"/>
    <p:sldId id="271" r:id="rId16"/>
    <p:sldId id="344" r:id="rId17"/>
    <p:sldId id="272" r:id="rId18"/>
    <p:sldId id="341" r:id="rId19"/>
    <p:sldId id="342" r:id="rId20"/>
    <p:sldId id="345" r:id="rId21"/>
    <p:sldId id="257" r:id="rId22"/>
    <p:sldId id="258" r:id="rId23"/>
    <p:sldId id="259" r:id="rId24"/>
    <p:sldId id="261" r:id="rId25"/>
    <p:sldId id="262" r:id="rId26"/>
    <p:sldId id="346" r:id="rId27"/>
    <p:sldId id="263" r:id="rId28"/>
    <p:sldId id="366" r:id="rId29"/>
    <p:sldId id="264" r:id="rId30"/>
    <p:sldId id="365" r:id="rId31"/>
    <p:sldId id="276" r:id="rId32"/>
    <p:sldId id="347" r:id="rId33"/>
    <p:sldId id="348" r:id="rId34"/>
    <p:sldId id="364" r:id="rId35"/>
    <p:sldId id="370" r:id="rId36"/>
    <p:sldId id="319" r:id="rId37"/>
    <p:sldId id="328" r:id="rId38"/>
    <p:sldId id="371" r:id="rId39"/>
    <p:sldId id="274" r:id="rId40"/>
  </p:sldIdLst>
  <p:sldSz cx="12192000" cy="6858000"/>
  <p:notesSz cx="12192000" cy="6858000"/>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3508"/>
    <p:restoredTop sz="78436"/>
  </p:normalViewPr>
  <p:slideViewPr>
    <p:cSldViewPr snapToGrid="0" showGuides="1">
      <p:cViewPr varScale="1">
        <p:scale>
          <a:sx n="110" d="100"/>
          <a:sy n="110" d="100"/>
        </p:scale>
        <p:origin x="768" y="184"/>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presProps" Target="pres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viewProps" Target="viewProp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0" Type="http://schemas.openxmlformats.org/officeDocument/2006/relationships/slide" Target="slides/slide19.xml"/><Relationship Id="rId41"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8" name="PlaceHolder 1"/>
          <p:cNvSpPr>
            <a:spLocks noGrp="1" noRot="1" noChangeAspect="1"/>
          </p:cNvSpPr>
          <p:nvPr>
            <p:ph type="sldImg"/>
          </p:nvPr>
        </p:nvSpPr>
        <p:spPr>
          <a:xfrm>
            <a:off x="216000" y="812520"/>
            <a:ext cx="7127280" cy="4008960"/>
          </a:xfrm>
          <a:prstGeom prst="rect">
            <a:avLst/>
          </a:prstGeom>
          <a:noFill/>
          <a:ln w="0">
            <a:noFill/>
          </a:ln>
        </p:spPr>
        <p:txBody>
          <a:bodyPr lIns="0" tIns="0" rIns="0" bIns="0" anchor="ctr">
            <a:noAutofit/>
          </a:bodyPr>
          <a:lstStyle/>
          <a:p>
            <a:pPr defTabSz="914400">
              <a:lnSpc>
                <a:spcPct val="90000"/>
              </a:lnSpc>
            </a:pPr>
            <a:r>
              <a:rPr lang="de-DE" sz="4400" b="0" u="none" strike="noStrike">
                <a:solidFill>
                  <a:schemeClr val="dk1"/>
                </a:solidFill>
                <a:effectLst/>
                <a:uFillTx/>
                <a:latin typeface="Arial"/>
              </a:rPr>
              <a:t>Folie mittels Klicken verschieben</a:t>
            </a:r>
          </a:p>
        </p:txBody>
      </p:sp>
      <p:sp>
        <p:nvSpPr>
          <p:cNvPr id="109" name="PlaceHolder 2"/>
          <p:cNvSpPr>
            <a:spLocks noGrp="1"/>
          </p:cNvSpPr>
          <p:nvPr>
            <p:ph type="body"/>
          </p:nvPr>
        </p:nvSpPr>
        <p:spPr>
          <a:xfrm>
            <a:off x="756000" y="5078520"/>
            <a:ext cx="6047640" cy="4811040"/>
          </a:xfrm>
          <a:prstGeom prst="rect">
            <a:avLst/>
          </a:prstGeom>
          <a:noFill/>
          <a:ln w="0">
            <a:noFill/>
          </a:ln>
        </p:spPr>
        <p:txBody>
          <a:bodyPr lIns="0" tIns="0" rIns="0" bIns="0" anchor="t">
            <a:noAutofit/>
          </a:bodyPr>
          <a:lstStyle/>
          <a:p>
            <a:pPr indent="0">
              <a:buNone/>
            </a:pPr>
            <a:r>
              <a:rPr lang="de-DE" sz="2000" b="0" u="none" strike="noStrike">
                <a:solidFill>
                  <a:srgbClr val="000000"/>
                </a:solidFill>
                <a:effectLst/>
                <a:uFillTx/>
                <a:latin typeface="Calibri"/>
              </a:rPr>
              <a:t>Format der Notizen mittels Klicken bearbeiten</a:t>
            </a:r>
          </a:p>
        </p:txBody>
      </p:sp>
      <p:sp>
        <p:nvSpPr>
          <p:cNvPr id="110" name="PlaceHolder 3"/>
          <p:cNvSpPr>
            <a:spLocks noGrp="1"/>
          </p:cNvSpPr>
          <p:nvPr>
            <p:ph type="hdr"/>
          </p:nvPr>
        </p:nvSpPr>
        <p:spPr>
          <a:xfrm>
            <a:off x="0" y="0"/>
            <a:ext cx="3280680" cy="534240"/>
          </a:xfrm>
          <a:prstGeom prst="rect">
            <a:avLst/>
          </a:prstGeom>
          <a:noFill/>
          <a:ln w="0">
            <a:noFill/>
          </a:ln>
        </p:spPr>
        <p:txBody>
          <a:bodyPr lIns="0" tIns="0" rIns="0" bIns="0" anchor="t">
            <a:noAutofit/>
          </a:bodyPr>
          <a:lstStyle/>
          <a:p>
            <a:pPr indent="0">
              <a:buNone/>
            </a:pPr>
            <a:r>
              <a:rPr lang="de-DE" sz="1400" b="0" u="none" strike="noStrike">
                <a:solidFill>
                  <a:srgbClr val="000000"/>
                </a:solidFill>
                <a:effectLst/>
                <a:uFillTx/>
                <a:latin typeface="Calibri"/>
              </a:rPr>
              <a:t>&lt;Kopfzeile&gt;</a:t>
            </a:r>
          </a:p>
        </p:txBody>
      </p:sp>
      <p:sp>
        <p:nvSpPr>
          <p:cNvPr id="111" name="PlaceHolder 4"/>
          <p:cNvSpPr>
            <a:spLocks noGrp="1"/>
          </p:cNvSpPr>
          <p:nvPr>
            <p:ph type="dt" idx="37"/>
          </p:nvPr>
        </p:nvSpPr>
        <p:spPr>
          <a:xfrm>
            <a:off x="4278960" y="0"/>
            <a:ext cx="3280680" cy="534240"/>
          </a:xfrm>
          <a:prstGeom prst="rect">
            <a:avLst/>
          </a:prstGeom>
          <a:noFill/>
          <a:ln w="0">
            <a:noFill/>
          </a:ln>
        </p:spPr>
        <p:txBody>
          <a:bodyPr lIns="0" tIns="0" rIns="0" bIns="0" anchor="t">
            <a:noAutofit/>
          </a:bodyPr>
          <a:lstStyle>
            <a:lvl1pPr indent="0" algn="r">
              <a:buNone/>
              <a:defRPr lang="de-DE" sz="1400" b="0" u="none" strike="noStrike">
                <a:solidFill>
                  <a:srgbClr val="000000"/>
                </a:solidFill>
                <a:effectLst/>
                <a:uFillTx/>
                <a:latin typeface="Calibri"/>
              </a:defRPr>
            </a:lvl1pPr>
          </a:lstStyle>
          <a:p>
            <a:pPr indent="0" algn="r">
              <a:buNone/>
            </a:pPr>
            <a:r>
              <a:rPr lang="de-DE" sz="1400" b="0" u="none" strike="noStrike">
                <a:solidFill>
                  <a:srgbClr val="000000"/>
                </a:solidFill>
                <a:effectLst/>
                <a:uFillTx/>
                <a:latin typeface="Calibri"/>
              </a:rPr>
              <a:t>&lt;Datum/Uhrzeit&gt;</a:t>
            </a:r>
          </a:p>
        </p:txBody>
      </p:sp>
      <p:sp>
        <p:nvSpPr>
          <p:cNvPr id="112" name="PlaceHolder 5"/>
          <p:cNvSpPr>
            <a:spLocks noGrp="1"/>
          </p:cNvSpPr>
          <p:nvPr>
            <p:ph type="ftr" idx="38"/>
          </p:nvPr>
        </p:nvSpPr>
        <p:spPr>
          <a:xfrm>
            <a:off x="0" y="10157400"/>
            <a:ext cx="3280680" cy="534240"/>
          </a:xfrm>
          <a:prstGeom prst="rect">
            <a:avLst/>
          </a:prstGeom>
          <a:noFill/>
          <a:ln w="0">
            <a:noFill/>
          </a:ln>
        </p:spPr>
        <p:txBody>
          <a:bodyPr lIns="0" tIns="0" rIns="0" bIns="0" anchor="b">
            <a:noAutofit/>
          </a:bodyPr>
          <a:lstStyle>
            <a:lvl1pPr indent="0">
              <a:buNone/>
              <a:defRPr lang="de-DE" sz="1400" b="0" u="none" strike="noStrike">
                <a:solidFill>
                  <a:srgbClr val="000000"/>
                </a:solidFill>
                <a:effectLst/>
                <a:uFillTx/>
                <a:latin typeface="Calibri"/>
              </a:defRPr>
            </a:lvl1pPr>
          </a:lstStyle>
          <a:p>
            <a:pPr indent="0">
              <a:buNone/>
            </a:pPr>
            <a:r>
              <a:rPr lang="de-DE" sz="1400" b="0" u="none" strike="noStrike">
                <a:solidFill>
                  <a:srgbClr val="000000"/>
                </a:solidFill>
                <a:effectLst/>
                <a:uFillTx/>
                <a:latin typeface="Calibri"/>
              </a:rPr>
              <a:t>&lt;Fußzeile&gt;</a:t>
            </a:r>
          </a:p>
        </p:txBody>
      </p:sp>
      <p:sp>
        <p:nvSpPr>
          <p:cNvPr id="113" name="PlaceHolder 6"/>
          <p:cNvSpPr>
            <a:spLocks noGrp="1"/>
          </p:cNvSpPr>
          <p:nvPr>
            <p:ph type="sldNum" idx="39"/>
          </p:nvPr>
        </p:nvSpPr>
        <p:spPr>
          <a:xfrm>
            <a:off x="4278960" y="10157400"/>
            <a:ext cx="3280680" cy="534240"/>
          </a:xfrm>
          <a:prstGeom prst="rect">
            <a:avLst/>
          </a:prstGeom>
          <a:noFill/>
          <a:ln w="0">
            <a:noFill/>
          </a:ln>
        </p:spPr>
        <p:txBody>
          <a:bodyPr lIns="0" tIns="0" rIns="0" bIns="0" anchor="b">
            <a:noAutofit/>
          </a:bodyPr>
          <a:lstStyle>
            <a:lvl1pPr indent="0" algn="r">
              <a:buNone/>
              <a:defRPr lang="de-DE" sz="1400" b="0" u="none" strike="noStrike">
                <a:solidFill>
                  <a:srgbClr val="000000"/>
                </a:solidFill>
                <a:effectLst/>
                <a:uFillTx/>
                <a:latin typeface="Calibri"/>
              </a:defRPr>
            </a:lvl1pPr>
          </a:lstStyle>
          <a:p>
            <a:pPr indent="0" algn="r">
              <a:buNone/>
            </a:pPr>
            <a:fld id="{7D1F0B0A-ED33-4DA6-BCD7-ED3B1838395C}" type="slidenum">
              <a:rPr lang="de-DE" sz="1400" b="0" u="none" strike="noStrike">
                <a:solidFill>
                  <a:srgbClr val="000000"/>
                </a:solidFill>
                <a:effectLst/>
                <a:uFillTx/>
                <a:latin typeface="Calibri"/>
              </a:rPr>
              <a:t>‹Nr.›</a:t>
            </a:fld>
            <a:endParaRPr lang="de-DE" sz="1400" b="0" u="none" strike="noStrike">
              <a:solidFill>
                <a:srgbClr val="000000"/>
              </a:solidFill>
              <a:effectLst/>
              <a:uFillTx/>
              <a:latin typeface="Calibri"/>
            </a:endParaRPr>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1" name="PlaceHolder 1"/>
          <p:cNvSpPr>
            <a:spLocks noGrp="1" noRot="1" noChangeAspect="1"/>
          </p:cNvSpPr>
          <p:nvPr>
            <p:ph type="sldImg"/>
          </p:nvPr>
        </p:nvSpPr>
        <p:spPr>
          <a:xfrm>
            <a:off x="4038600" y="857250"/>
            <a:ext cx="4114800" cy="2314575"/>
          </a:xfrm>
          <a:prstGeom prst="rect">
            <a:avLst/>
          </a:prstGeom>
          <a:ln w="0">
            <a:noFill/>
          </a:ln>
        </p:spPr>
      </p:sp>
      <p:sp>
        <p:nvSpPr>
          <p:cNvPr id="232" name="PlaceHolder 2"/>
          <p:cNvSpPr>
            <a:spLocks noGrp="1"/>
          </p:cNvSpPr>
          <p:nvPr>
            <p:ph type="body"/>
          </p:nvPr>
        </p:nvSpPr>
        <p:spPr>
          <a:xfrm>
            <a:off x="1219320" y="3300480"/>
            <a:ext cx="9752760" cy="2699640"/>
          </a:xfrm>
          <a:prstGeom prst="rect">
            <a:avLst/>
          </a:prstGeom>
          <a:noFill/>
          <a:ln w="0">
            <a:noFill/>
          </a:ln>
        </p:spPr>
        <p:txBody>
          <a:bodyPr lIns="91440" tIns="45720" rIns="91440" bIns="45720" anchor="t">
            <a:noAutofit/>
          </a:bodyPr>
          <a:lstStyle/>
          <a:p>
            <a:pPr indent="0">
              <a:lnSpc>
                <a:spcPct val="100000"/>
              </a:lnSpc>
              <a:buNone/>
              <a:tabLst>
                <a:tab pos="0" algn="l"/>
              </a:tabLst>
            </a:pPr>
            <a:endParaRPr lang="de-DE" sz="1800" b="0" u="none" strike="noStrike" dirty="0">
              <a:solidFill>
                <a:srgbClr val="000000"/>
              </a:solidFill>
              <a:effectLst/>
              <a:uFillTx/>
              <a:latin typeface="Calibri"/>
            </a:endParaRPr>
          </a:p>
        </p:txBody>
      </p:sp>
      <p:sp>
        <p:nvSpPr>
          <p:cNvPr id="233" name="PlaceHolder 3"/>
          <p:cNvSpPr>
            <a:spLocks noGrp="1"/>
          </p:cNvSpPr>
          <p:nvPr>
            <p:ph type="sldNum" idx="51"/>
          </p:nvPr>
        </p:nvSpPr>
        <p:spPr>
          <a:xfrm>
            <a:off x="6905520" y="6513480"/>
            <a:ext cx="5282640" cy="343800"/>
          </a:xfrm>
          <a:prstGeom prst="rect">
            <a:avLst/>
          </a:prstGeom>
          <a:noFill/>
          <a:ln w="0">
            <a:noFill/>
          </a:ln>
        </p:spPr>
        <p:txBody>
          <a:bodyPr lIns="91440" tIns="45720" rIns="91440" bIns="45720" anchor="b">
            <a:noAutofit/>
          </a:bodyPr>
          <a:lstStyle>
            <a:lvl1pPr indent="0" algn="r" defTabSz="914400">
              <a:lnSpc>
                <a:spcPct val="100000"/>
              </a:lnSpc>
              <a:buNone/>
              <a:tabLst>
                <a:tab pos="0" algn="l"/>
              </a:tabLst>
              <a:defRPr lang="de-DE" sz="1200" b="0" u="none" strike="noStrike">
                <a:solidFill>
                  <a:srgbClr val="000000"/>
                </a:solidFill>
                <a:effectLst/>
                <a:uFillTx/>
                <a:latin typeface="Calibri"/>
                <a:ea typeface="+mn-ea"/>
              </a:defRPr>
            </a:lvl1pPr>
          </a:lstStyle>
          <a:p>
            <a:pPr indent="0" algn="r" defTabSz="914400">
              <a:lnSpc>
                <a:spcPct val="100000"/>
              </a:lnSpc>
              <a:buNone/>
              <a:tabLst>
                <a:tab pos="0" algn="l"/>
              </a:tabLst>
            </a:pPr>
            <a:fld id="{2F27B07A-6C8A-496F-A586-DCD10F530893}" type="slidenum">
              <a:rPr lang="de-DE" sz="1200" b="0" u="none" strike="noStrike">
                <a:solidFill>
                  <a:srgbClr val="000000"/>
                </a:solidFill>
                <a:effectLst/>
                <a:uFillTx/>
                <a:latin typeface="Calibri"/>
                <a:ea typeface="+mn-ea"/>
              </a:rPr>
              <a:t>1</a:t>
            </a:fld>
            <a:endParaRPr lang="de-DE" sz="1200" b="0" u="none" strike="noStrike">
              <a:solidFill>
                <a:srgbClr val="000000"/>
              </a:solidFill>
              <a:effectLst/>
              <a:uFillTx/>
              <a:latin typeface="Calibri"/>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7" name="PlaceHolder 1"/>
          <p:cNvSpPr>
            <a:spLocks noGrp="1" noRot="1" noChangeAspect="1"/>
          </p:cNvSpPr>
          <p:nvPr>
            <p:ph type="sldImg"/>
          </p:nvPr>
        </p:nvSpPr>
        <p:spPr>
          <a:xfrm>
            <a:off x="4038600" y="857250"/>
            <a:ext cx="4114800" cy="2314575"/>
          </a:xfrm>
          <a:prstGeom prst="rect">
            <a:avLst/>
          </a:prstGeom>
          <a:ln w="0">
            <a:noFill/>
          </a:ln>
        </p:spPr>
      </p:sp>
      <p:sp>
        <p:nvSpPr>
          <p:cNvPr id="428" name="PlaceHolder 2"/>
          <p:cNvSpPr>
            <a:spLocks noGrp="1"/>
          </p:cNvSpPr>
          <p:nvPr>
            <p:ph type="body"/>
          </p:nvPr>
        </p:nvSpPr>
        <p:spPr>
          <a:xfrm>
            <a:off x="1219320" y="3300480"/>
            <a:ext cx="9752760" cy="2699640"/>
          </a:xfrm>
          <a:prstGeom prst="rect">
            <a:avLst/>
          </a:prstGeom>
          <a:noFill/>
          <a:ln w="0">
            <a:noFill/>
          </a:ln>
        </p:spPr>
        <p:txBody>
          <a:bodyPr lIns="91440" tIns="45720" rIns="91440" bIns="45720" anchor="t">
            <a:noAutofit/>
          </a:bodyPr>
          <a:lstStyle/>
          <a:p>
            <a:pPr indent="0">
              <a:buNone/>
            </a:pPr>
            <a:endParaRPr lang="de-DE" sz="1800" b="0" u="none" strike="noStrike">
              <a:solidFill>
                <a:srgbClr val="000000"/>
              </a:solidFill>
              <a:effectLst/>
              <a:uFillTx/>
              <a:latin typeface="Calibri"/>
            </a:endParaRPr>
          </a:p>
        </p:txBody>
      </p:sp>
      <p:sp>
        <p:nvSpPr>
          <p:cNvPr id="429" name="PlaceHolder 3"/>
          <p:cNvSpPr>
            <a:spLocks noGrp="1"/>
          </p:cNvSpPr>
          <p:nvPr>
            <p:ph type="sldNum" idx="68"/>
          </p:nvPr>
        </p:nvSpPr>
        <p:spPr>
          <a:xfrm>
            <a:off x="6905520" y="6513480"/>
            <a:ext cx="5282640" cy="343800"/>
          </a:xfrm>
          <a:prstGeom prst="rect">
            <a:avLst/>
          </a:prstGeom>
          <a:noFill/>
          <a:ln w="0">
            <a:noFill/>
          </a:ln>
        </p:spPr>
        <p:txBody>
          <a:bodyPr lIns="91440" tIns="45720" rIns="91440" bIns="45720" anchor="b">
            <a:noAutofit/>
          </a:bodyPr>
          <a:lstStyle>
            <a:lvl1pPr indent="0" algn="r" defTabSz="914400">
              <a:lnSpc>
                <a:spcPct val="100000"/>
              </a:lnSpc>
              <a:buNone/>
              <a:tabLst>
                <a:tab pos="0" algn="l"/>
              </a:tabLst>
              <a:defRPr lang="de-DE" sz="1200" b="0" u="none" strike="noStrike">
                <a:solidFill>
                  <a:srgbClr val="000000"/>
                </a:solidFill>
                <a:effectLst/>
                <a:uFillTx/>
                <a:latin typeface="Arial"/>
                <a:ea typeface="Arial"/>
              </a:defRPr>
            </a:lvl1pPr>
          </a:lstStyle>
          <a:p>
            <a:pPr indent="0" algn="r" defTabSz="914400">
              <a:lnSpc>
                <a:spcPct val="100000"/>
              </a:lnSpc>
              <a:buNone/>
              <a:tabLst>
                <a:tab pos="0" algn="l"/>
              </a:tabLst>
            </a:pPr>
            <a:fld id="{CC253997-C9A5-4C60-8C5A-3E8089DA7B26}" type="slidenum">
              <a:rPr lang="de-DE" sz="1200" b="0" u="none" strike="noStrike">
                <a:solidFill>
                  <a:srgbClr val="000000"/>
                </a:solidFill>
                <a:effectLst/>
                <a:uFillTx/>
                <a:latin typeface="Arial"/>
                <a:ea typeface="Arial"/>
              </a:rPr>
              <a:t>11</a:t>
            </a:fld>
            <a:endParaRPr lang="de-DE" sz="1200" b="0" u="none" strike="noStrike">
              <a:solidFill>
                <a:srgbClr val="000000"/>
              </a:solidFill>
              <a:effectLst/>
              <a:uFillTx/>
              <a:latin typeface="Calibri"/>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 name="PlaceHolder 1"/>
          <p:cNvSpPr>
            <a:spLocks noGrp="1" noRot="1" noChangeAspect="1"/>
          </p:cNvSpPr>
          <p:nvPr>
            <p:ph type="sldImg"/>
          </p:nvPr>
        </p:nvSpPr>
        <p:spPr>
          <a:xfrm>
            <a:off x="4038600" y="857250"/>
            <a:ext cx="4114800" cy="2314575"/>
          </a:xfrm>
          <a:prstGeom prst="rect">
            <a:avLst/>
          </a:prstGeom>
          <a:ln w="0">
            <a:noFill/>
          </a:ln>
        </p:spPr>
      </p:sp>
      <p:sp>
        <p:nvSpPr>
          <p:cNvPr id="431" name="PlaceHolder 2"/>
          <p:cNvSpPr>
            <a:spLocks noGrp="1"/>
          </p:cNvSpPr>
          <p:nvPr>
            <p:ph type="body"/>
          </p:nvPr>
        </p:nvSpPr>
        <p:spPr>
          <a:xfrm>
            <a:off x="1219320" y="3300480"/>
            <a:ext cx="9752760" cy="2699640"/>
          </a:xfrm>
          <a:prstGeom prst="rect">
            <a:avLst/>
          </a:prstGeom>
          <a:noFill/>
          <a:ln w="0">
            <a:noFill/>
          </a:ln>
        </p:spPr>
        <p:txBody>
          <a:bodyPr lIns="91440" tIns="45720" rIns="91440" bIns="45720" anchor="t">
            <a:noAutofit/>
          </a:bodyPr>
          <a:lstStyle/>
          <a:p>
            <a:pPr indent="0">
              <a:buNone/>
            </a:pPr>
            <a:endParaRPr lang="de-DE" sz="1800" b="0" u="none" strike="noStrike">
              <a:solidFill>
                <a:srgbClr val="000000"/>
              </a:solidFill>
              <a:effectLst/>
              <a:uFillTx/>
              <a:latin typeface="Calibri"/>
            </a:endParaRPr>
          </a:p>
        </p:txBody>
      </p:sp>
      <p:sp>
        <p:nvSpPr>
          <p:cNvPr id="432" name="PlaceHolder 3"/>
          <p:cNvSpPr>
            <a:spLocks noGrp="1"/>
          </p:cNvSpPr>
          <p:nvPr>
            <p:ph type="sldNum" idx="69"/>
          </p:nvPr>
        </p:nvSpPr>
        <p:spPr>
          <a:xfrm>
            <a:off x="6905520" y="6513480"/>
            <a:ext cx="5282640" cy="343800"/>
          </a:xfrm>
          <a:prstGeom prst="rect">
            <a:avLst/>
          </a:prstGeom>
          <a:noFill/>
          <a:ln w="0">
            <a:noFill/>
          </a:ln>
        </p:spPr>
        <p:txBody>
          <a:bodyPr lIns="91440" tIns="45720" rIns="91440" bIns="45720" anchor="b">
            <a:noAutofit/>
          </a:bodyPr>
          <a:lstStyle>
            <a:lvl1pPr indent="0" algn="r" defTabSz="914400">
              <a:lnSpc>
                <a:spcPct val="100000"/>
              </a:lnSpc>
              <a:buNone/>
              <a:tabLst>
                <a:tab pos="0" algn="l"/>
              </a:tabLst>
              <a:defRPr lang="de-DE" sz="1200" b="0" u="none" strike="noStrike">
                <a:solidFill>
                  <a:srgbClr val="000000"/>
                </a:solidFill>
                <a:effectLst/>
                <a:uFillTx/>
                <a:latin typeface="Arial"/>
                <a:ea typeface="Arial"/>
              </a:defRPr>
            </a:lvl1pPr>
          </a:lstStyle>
          <a:p>
            <a:pPr indent="0" algn="r" defTabSz="914400">
              <a:lnSpc>
                <a:spcPct val="100000"/>
              </a:lnSpc>
              <a:buNone/>
              <a:tabLst>
                <a:tab pos="0" algn="l"/>
              </a:tabLst>
            </a:pPr>
            <a:fld id="{E68B2711-B8E3-4B90-A420-FDCBD2C26115}" type="slidenum">
              <a:rPr lang="de-DE" sz="1200" b="0" u="none" strike="noStrike">
                <a:solidFill>
                  <a:srgbClr val="000000"/>
                </a:solidFill>
                <a:effectLst/>
                <a:uFillTx/>
                <a:latin typeface="Arial"/>
                <a:ea typeface="Arial"/>
              </a:rPr>
              <a:t>12</a:t>
            </a:fld>
            <a:endParaRPr lang="de-DE" sz="1200" b="0" u="none" strike="noStrike">
              <a:solidFill>
                <a:srgbClr val="000000"/>
              </a:solidFill>
              <a:effectLst/>
              <a:uFillTx/>
              <a:latin typeface="Calibri"/>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3" name="PlaceHolder 1"/>
          <p:cNvSpPr>
            <a:spLocks noGrp="1" noRot="1" noChangeAspect="1"/>
          </p:cNvSpPr>
          <p:nvPr>
            <p:ph type="sldImg"/>
          </p:nvPr>
        </p:nvSpPr>
        <p:spPr>
          <a:xfrm>
            <a:off x="4038600" y="857250"/>
            <a:ext cx="4114800" cy="2314575"/>
          </a:xfrm>
          <a:prstGeom prst="rect">
            <a:avLst/>
          </a:prstGeom>
          <a:ln w="0">
            <a:noFill/>
          </a:ln>
        </p:spPr>
      </p:sp>
      <p:sp>
        <p:nvSpPr>
          <p:cNvPr id="434" name="PlaceHolder 2"/>
          <p:cNvSpPr>
            <a:spLocks noGrp="1"/>
          </p:cNvSpPr>
          <p:nvPr>
            <p:ph type="body"/>
          </p:nvPr>
        </p:nvSpPr>
        <p:spPr>
          <a:xfrm>
            <a:off x="1219320" y="3300480"/>
            <a:ext cx="9752760" cy="2699640"/>
          </a:xfrm>
          <a:prstGeom prst="rect">
            <a:avLst/>
          </a:prstGeom>
          <a:noFill/>
          <a:ln w="0">
            <a:noFill/>
          </a:ln>
        </p:spPr>
        <p:txBody>
          <a:bodyPr lIns="91440" tIns="45720" rIns="91440" bIns="45720" anchor="t">
            <a:noAutofit/>
          </a:bodyPr>
          <a:lstStyle/>
          <a:p>
            <a:pPr indent="0">
              <a:buNone/>
            </a:pPr>
            <a:endParaRPr lang="de-DE" sz="1800" b="0" u="none" strike="noStrike">
              <a:solidFill>
                <a:srgbClr val="000000"/>
              </a:solidFill>
              <a:effectLst/>
              <a:uFillTx/>
              <a:latin typeface="Calibri"/>
            </a:endParaRPr>
          </a:p>
        </p:txBody>
      </p:sp>
      <p:sp>
        <p:nvSpPr>
          <p:cNvPr id="435" name="PlaceHolder 3"/>
          <p:cNvSpPr>
            <a:spLocks noGrp="1"/>
          </p:cNvSpPr>
          <p:nvPr>
            <p:ph type="sldNum" idx="70"/>
          </p:nvPr>
        </p:nvSpPr>
        <p:spPr>
          <a:xfrm>
            <a:off x="6905520" y="6513480"/>
            <a:ext cx="5282640" cy="343800"/>
          </a:xfrm>
          <a:prstGeom prst="rect">
            <a:avLst/>
          </a:prstGeom>
          <a:noFill/>
          <a:ln w="0">
            <a:noFill/>
          </a:ln>
        </p:spPr>
        <p:txBody>
          <a:bodyPr lIns="91440" tIns="45720" rIns="91440" bIns="45720" anchor="b">
            <a:noAutofit/>
          </a:bodyPr>
          <a:lstStyle>
            <a:lvl1pPr indent="0" algn="r" defTabSz="914400">
              <a:lnSpc>
                <a:spcPct val="100000"/>
              </a:lnSpc>
              <a:buNone/>
              <a:tabLst>
                <a:tab pos="0" algn="l"/>
              </a:tabLst>
              <a:defRPr lang="de-DE" sz="1200" b="0" u="none" strike="noStrike">
                <a:solidFill>
                  <a:srgbClr val="000000"/>
                </a:solidFill>
                <a:effectLst/>
                <a:uFillTx/>
                <a:latin typeface="Arial"/>
                <a:ea typeface="Arial"/>
              </a:defRPr>
            </a:lvl1pPr>
          </a:lstStyle>
          <a:p>
            <a:pPr indent="0" algn="r" defTabSz="914400">
              <a:lnSpc>
                <a:spcPct val="100000"/>
              </a:lnSpc>
              <a:buNone/>
              <a:tabLst>
                <a:tab pos="0" algn="l"/>
              </a:tabLst>
            </a:pPr>
            <a:fld id="{90BD0865-2638-488D-A88D-DAB8C681AABA}" type="slidenum">
              <a:rPr lang="de-DE" sz="1200" b="0" u="none" strike="noStrike">
                <a:solidFill>
                  <a:srgbClr val="000000"/>
                </a:solidFill>
                <a:effectLst/>
                <a:uFillTx/>
                <a:latin typeface="Arial"/>
                <a:ea typeface="Arial"/>
              </a:rPr>
              <a:t>13</a:t>
            </a:fld>
            <a:endParaRPr lang="de-DE" sz="1200" b="0" u="none" strike="noStrike">
              <a:solidFill>
                <a:srgbClr val="000000"/>
              </a:solidFill>
              <a:effectLst/>
              <a:uFillTx/>
              <a:latin typeface="Calibri"/>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6" name="PlaceHolder 1"/>
          <p:cNvSpPr>
            <a:spLocks noGrp="1" noRot="1" noChangeAspect="1"/>
          </p:cNvSpPr>
          <p:nvPr>
            <p:ph type="sldImg"/>
          </p:nvPr>
        </p:nvSpPr>
        <p:spPr>
          <a:xfrm>
            <a:off x="4038600" y="857250"/>
            <a:ext cx="4114800" cy="2314575"/>
          </a:xfrm>
          <a:prstGeom prst="rect">
            <a:avLst/>
          </a:prstGeom>
          <a:ln w="0">
            <a:noFill/>
          </a:ln>
        </p:spPr>
      </p:sp>
      <p:sp>
        <p:nvSpPr>
          <p:cNvPr id="437" name="PlaceHolder 2"/>
          <p:cNvSpPr>
            <a:spLocks noGrp="1"/>
          </p:cNvSpPr>
          <p:nvPr>
            <p:ph type="body"/>
          </p:nvPr>
        </p:nvSpPr>
        <p:spPr>
          <a:xfrm>
            <a:off x="1219320" y="3300480"/>
            <a:ext cx="9752760" cy="2699640"/>
          </a:xfrm>
          <a:prstGeom prst="rect">
            <a:avLst/>
          </a:prstGeom>
          <a:noFill/>
          <a:ln w="0">
            <a:noFill/>
          </a:ln>
        </p:spPr>
        <p:txBody>
          <a:bodyPr lIns="91440" tIns="45720" rIns="91440" bIns="45720" anchor="t">
            <a:noAutofit/>
          </a:bodyPr>
          <a:lstStyle/>
          <a:p>
            <a:pPr indent="0">
              <a:buNone/>
            </a:pPr>
            <a:endParaRPr lang="de-DE" sz="1800" b="0" u="none" strike="noStrike">
              <a:solidFill>
                <a:srgbClr val="000000"/>
              </a:solidFill>
              <a:effectLst/>
              <a:uFillTx/>
              <a:latin typeface="Calibri"/>
            </a:endParaRPr>
          </a:p>
        </p:txBody>
      </p:sp>
      <p:sp>
        <p:nvSpPr>
          <p:cNvPr id="438" name="PlaceHolder 3"/>
          <p:cNvSpPr>
            <a:spLocks noGrp="1"/>
          </p:cNvSpPr>
          <p:nvPr>
            <p:ph type="sldNum" idx="71"/>
          </p:nvPr>
        </p:nvSpPr>
        <p:spPr>
          <a:xfrm>
            <a:off x="6905520" y="6513480"/>
            <a:ext cx="5282640" cy="343800"/>
          </a:xfrm>
          <a:prstGeom prst="rect">
            <a:avLst/>
          </a:prstGeom>
          <a:noFill/>
          <a:ln w="0">
            <a:noFill/>
          </a:ln>
        </p:spPr>
        <p:txBody>
          <a:bodyPr lIns="91440" tIns="45720" rIns="91440" bIns="45720" anchor="b">
            <a:noAutofit/>
          </a:bodyPr>
          <a:lstStyle>
            <a:lvl1pPr indent="0" algn="r" defTabSz="914400">
              <a:lnSpc>
                <a:spcPct val="100000"/>
              </a:lnSpc>
              <a:buNone/>
              <a:tabLst>
                <a:tab pos="0" algn="l"/>
              </a:tabLst>
              <a:defRPr lang="de-DE" sz="1200" b="0" u="none" strike="noStrike">
                <a:solidFill>
                  <a:srgbClr val="000000"/>
                </a:solidFill>
                <a:effectLst/>
                <a:uFillTx/>
                <a:latin typeface="Arial"/>
                <a:ea typeface="Arial"/>
              </a:defRPr>
            </a:lvl1pPr>
          </a:lstStyle>
          <a:p>
            <a:pPr indent="0" algn="r" defTabSz="914400">
              <a:lnSpc>
                <a:spcPct val="100000"/>
              </a:lnSpc>
              <a:buNone/>
              <a:tabLst>
                <a:tab pos="0" algn="l"/>
              </a:tabLst>
            </a:pPr>
            <a:fld id="{364E6AB0-B2B2-4349-B86C-4233057AB9B5}" type="slidenum">
              <a:rPr lang="de-DE" sz="1200" b="0" u="none" strike="noStrike">
                <a:solidFill>
                  <a:srgbClr val="000000"/>
                </a:solidFill>
                <a:effectLst/>
                <a:uFillTx/>
                <a:latin typeface="Arial"/>
                <a:ea typeface="Arial"/>
              </a:rPr>
              <a:t>14</a:t>
            </a:fld>
            <a:endParaRPr lang="de-DE" sz="1200" b="0" u="none" strike="noStrike">
              <a:solidFill>
                <a:srgbClr val="000000"/>
              </a:solidFill>
              <a:effectLst/>
              <a:uFillTx/>
              <a:latin typeface="Calibri"/>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9" name="PlaceHolder 1"/>
          <p:cNvSpPr>
            <a:spLocks noGrp="1" noRot="1" noChangeAspect="1"/>
          </p:cNvSpPr>
          <p:nvPr>
            <p:ph type="sldImg"/>
          </p:nvPr>
        </p:nvSpPr>
        <p:spPr>
          <a:xfrm>
            <a:off x="4038600" y="857250"/>
            <a:ext cx="4114800" cy="2314575"/>
          </a:xfrm>
          <a:prstGeom prst="rect">
            <a:avLst/>
          </a:prstGeom>
          <a:ln w="0">
            <a:noFill/>
          </a:ln>
        </p:spPr>
      </p:sp>
      <p:sp>
        <p:nvSpPr>
          <p:cNvPr id="440" name="PlaceHolder 2"/>
          <p:cNvSpPr>
            <a:spLocks noGrp="1"/>
          </p:cNvSpPr>
          <p:nvPr>
            <p:ph type="body"/>
          </p:nvPr>
        </p:nvSpPr>
        <p:spPr>
          <a:xfrm>
            <a:off x="1219320" y="3300480"/>
            <a:ext cx="9752760" cy="2699640"/>
          </a:xfrm>
          <a:prstGeom prst="rect">
            <a:avLst/>
          </a:prstGeom>
          <a:noFill/>
          <a:ln w="0">
            <a:noFill/>
          </a:ln>
        </p:spPr>
        <p:txBody>
          <a:bodyPr lIns="91440" tIns="45720" rIns="91440" bIns="45720" anchor="t">
            <a:noAutofit/>
          </a:bodyPr>
          <a:lstStyle/>
          <a:p>
            <a:pPr indent="0">
              <a:lnSpc>
                <a:spcPct val="100000"/>
              </a:lnSpc>
              <a:buNone/>
              <a:tabLst>
                <a:tab pos="0" algn="l"/>
              </a:tabLst>
            </a:pPr>
            <a:r>
              <a:rPr lang="de-DE" sz="2000" b="0" u="none" strike="noStrike">
                <a:solidFill>
                  <a:srgbClr val="000000"/>
                </a:solidFill>
                <a:effectLst/>
                <a:uFillTx/>
                <a:latin typeface="Calibri"/>
              </a:rPr>
              <a:t>Alternative Folie – ggf. für die SuS weglassen</a:t>
            </a:r>
          </a:p>
        </p:txBody>
      </p:sp>
      <p:sp>
        <p:nvSpPr>
          <p:cNvPr id="441" name="PlaceHolder 3"/>
          <p:cNvSpPr>
            <a:spLocks noGrp="1"/>
          </p:cNvSpPr>
          <p:nvPr>
            <p:ph type="sldNum" idx="72"/>
          </p:nvPr>
        </p:nvSpPr>
        <p:spPr>
          <a:xfrm>
            <a:off x="6905520" y="6513480"/>
            <a:ext cx="5282640" cy="343800"/>
          </a:xfrm>
          <a:prstGeom prst="rect">
            <a:avLst/>
          </a:prstGeom>
          <a:noFill/>
          <a:ln w="0">
            <a:noFill/>
          </a:ln>
        </p:spPr>
        <p:txBody>
          <a:bodyPr lIns="91440" tIns="45720" rIns="91440" bIns="45720" anchor="b">
            <a:noAutofit/>
          </a:bodyPr>
          <a:lstStyle>
            <a:lvl1pPr indent="0" algn="r" defTabSz="914400">
              <a:lnSpc>
                <a:spcPct val="100000"/>
              </a:lnSpc>
              <a:buNone/>
              <a:tabLst>
                <a:tab pos="0" algn="l"/>
              </a:tabLst>
              <a:defRPr lang="de-DE" sz="1200" b="0" u="none" strike="noStrike">
                <a:solidFill>
                  <a:srgbClr val="000000"/>
                </a:solidFill>
                <a:effectLst/>
                <a:uFillTx/>
                <a:latin typeface="Arial"/>
                <a:ea typeface="Arial"/>
              </a:defRPr>
            </a:lvl1pPr>
          </a:lstStyle>
          <a:p>
            <a:pPr indent="0" algn="r" defTabSz="914400">
              <a:lnSpc>
                <a:spcPct val="100000"/>
              </a:lnSpc>
              <a:buNone/>
              <a:tabLst>
                <a:tab pos="0" algn="l"/>
              </a:tabLst>
            </a:pPr>
            <a:fld id="{E307F230-903F-473A-8DDD-47156D129CAD}" type="slidenum">
              <a:rPr lang="de-DE" sz="1200" b="0" u="none" strike="noStrike">
                <a:solidFill>
                  <a:srgbClr val="000000"/>
                </a:solidFill>
                <a:effectLst/>
                <a:uFillTx/>
                <a:latin typeface="Arial"/>
                <a:ea typeface="Arial"/>
              </a:rPr>
              <a:t>15</a:t>
            </a:fld>
            <a:endParaRPr lang="de-DE" sz="1200" b="0" u="none" strike="noStrike">
              <a:solidFill>
                <a:srgbClr val="000000"/>
              </a:solidFill>
              <a:effectLst/>
              <a:uFillTx/>
              <a:latin typeface="Calibri"/>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217488" y="812800"/>
            <a:ext cx="7124700" cy="4008438"/>
          </a:xfrm>
        </p:spPr>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dirty="0"/>
              <a:t>Gliederungsseite für die Lehrkraft</a:t>
            </a:r>
          </a:p>
          <a:p>
            <a:endParaRPr lang="de-DE" dirty="0"/>
          </a:p>
        </p:txBody>
      </p:sp>
      <p:sp>
        <p:nvSpPr>
          <p:cNvPr id="4" name="Foliennummernplatzhalter 3"/>
          <p:cNvSpPr>
            <a:spLocks noGrp="1"/>
          </p:cNvSpPr>
          <p:nvPr>
            <p:ph type="sldNum" idx="39"/>
          </p:nvPr>
        </p:nvSpPr>
        <p:spPr/>
        <p:txBody>
          <a:bodyPr/>
          <a:lstStyle/>
          <a:p>
            <a:pPr indent="0" algn="r">
              <a:buNone/>
            </a:pPr>
            <a:fld id="{7D1F0B0A-ED33-4DA6-BCD7-ED3B1838395C}" type="slidenum">
              <a:rPr lang="de-DE" sz="1400" b="0" u="none" strike="noStrike" smtClean="0">
                <a:solidFill>
                  <a:srgbClr val="000000"/>
                </a:solidFill>
                <a:effectLst/>
                <a:uFillTx/>
                <a:latin typeface="Calibri"/>
              </a:rPr>
              <a:t>16</a:t>
            </a:fld>
            <a:endParaRPr lang="de-DE" sz="1400" b="0" u="none" strike="noStrike">
              <a:solidFill>
                <a:srgbClr val="000000"/>
              </a:solidFill>
              <a:effectLst/>
              <a:uFillTx/>
              <a:latin typeface="Calibri"/>
            </a:endParaRPr>
          </a:p>
        </p:txBody>
      </p:sp>
    </p:spTree>
    <p:extLst>
      <p:ext uri="{BB962C8B-B14F-4D97-AF65-F5344CB8AC3E}">
        <p14:creationId xmlns:p14="http://schemas.microsoft.com/office/powerpoint/2010/main" val="227843808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2" name="PlaceHolder 1"/>
          <p:cNvSpPr>
            <a:spLocks noGrp="1" noRot="1" noChangeAspect="1"/>
          </p:cNvSpPr>
          <p:nvPr>
            <p:ph type="sldImg"/>
          </p:nvPr>
        </p:nvSpPr>
        <p:spPr>
          <a:xfrm>
            <a:off x="217488" y="812800"/>
            <a:ext cx="7124700" cy="4008438"/>
          </a:xfrm>
          <a:prstGeom prst="rect">
            <a:avLst/>
          </a:prstGeom>
          <a:ln w="0">
            <a:noFill/>
          </a:ln>
        </p:spPr>
      </p:sp>
      <p:sp>
        <p:nvSpPr>
          <p:cNvPr id="443" name="PlaceHolder 2"/>
          <p:cNvSpPr>
            <a:spLocks noGrp="1"/>
          </p:cNvSpPr>
          <p:nvPr>
            <p:ph type="body"/>
          </p:nvPr>
        </p:nvSpPr>
        <p:spPr>
          <a:xfrm>
            <a:off x="756000" y="5078520"/>
            <a:ext cx="6047280" cy="4810680"/>
          </a:xfrm>
          <a:prstGeom prst="rect">
            <a:avLst/>
          </a:prstGeom>
          <a:noFill/>
          <a:ln w="0">
            <a:noFill/>
          </a:ln>
        </p:spPr>
        <p:txBody>
          <a:bodyPr lIns="0" tIns="0" rIns="0" bIns="0" anchor="t">
            <a:noAutofit/>
          </a:bodyPr>
          <a:lstStyle/>
          <a:p>
            <a:pPr indent="0">
              <a:lnSpc>
                <a:spcPct val="100000"/>
              </a:lnSpc>
              <a:buNone/>
            </a:pPr>
            <a:r>
              <a:rPr lang="de-DE" sz="2000" b="0" u="none" strike="noStrike" dirty="0">
                <a:solidFill>
                  <a:srgbClr val="000000"/>
                </a:solidFill>
                <a:effectLst/>
                <a:uFillTx/>
                <a:latin typeface="Calibri"/>
              </a:rPr>
              <a:t>Die Klasse kurz in den App Inventor einführen, zum Beispiel die Oberfläche zeigen und beispielhaft mit dem Smart Phone verbinden.</a:t>
            </a:r>
          </a:p>
        </p:txBody>
      </p:sp>
      <p:sp>
        <p:nvSpPr>
          <p:cNvPr id="444" name="PlaceHolder 3"/>
          <p:cNvSpPr>
            <a:spLocks noGrp="1"/>
          </p:cNvSpPr>
          <p:nvPr>
            <p:ph type="sldNum" idx="73"/>
          </p:nvPr>
        </p:nvSpPr>
        <p:spPr>
          <a:xfrm>
            <a:off x="4278960" y="10157400"/>
            <a:ext cx="3280320" cy="533880"/>
          </a:xfrm>
          <a:prstGeom prst="rect">
            <a:avLst/>
          </a:prstGeom>
          <a:noFill/>
          <a:ln w="0">
            <a:noFill/>
          </a:ln>
        </p:spPr>
        <p:txBody>
          <a:bodyPr lIns="0" tIns="0" rIns="0" bIns="0" anchor="b">
            <a:noAutofit/>
          </a:bodyPr>
          <a:lstStyle>
            <a:lvl1pPr indent="0" algn="r">
              <a:lnSpc>
                <a:spcPct val="100000"/>
              </a:lnSpc>
              <a:buNone/>
              <a:tabLst>
                <a:tab pos="0" algn="l"/>
              </a:tabLst>
              <a:defRPr lang="de-DE" sz="1400" b="0" u="none" strike="noStrike">
                <a:solidFill>
                  <a:srgbClr val="000000"/>
                </a:solidFill>
                <a:effectLst/>
                <a:uFillTx/>
                <a:latin typeface="Calibri"/>
              </a:defRPr>
            </a:lvl1pPr>
          </a:lstStyle>
          <a:p>
            <a:pPr indent="0" algn="r">
              <a:lnSpc>
                <a:spcPct val="100000"/>
              </a:lnSpc>
              <a:buNone/>
              <a:tabLst>
                <a:tab pos="0" algn="l"/>
              </a:tabLst>
            </a:pPr>
            <a:fld id="{18EF855C-B66C-4296-BD3B-F5C2548F504D}" type="slidenum">
              <a:rPr lang="de-DE" sz="1400" b="0" u="none" strike="noStrike">
                <a:solidFill>
                  <a:srgbClr val="000000"/>
                </a:solidFill>
                <a:effectLst/>
                <a:uFillTx/>
                <a:latin typeface="Calibri"/>
              </a:rPr>
              <a:t>17</a:t>
            </a:fld>
            <a:endParaRPr lang="de-DE" sz="1400" b="0" u="none" strike="noStrike">
              <a:solidFill>
                <a:srgbClr val="000000"/>
              </a:solidFill>
              <a:effectLst/>
              <a:uFillTx/>
              <a:latin typeface="Calibri"/>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8" name="PlaceHolder 1"/>
          <p:cNvSpPr>
            <a:spLocks noGrp="1" noRot="1" noChangeAspect="1"/>
          </p:cNvSpPr>
          <p:nvPr>
            <p:ph type="sldImg"/>
          </p:nvPr>
        </p:nvSpPr>
        <p:spPr>
          <a:xfrm>
            <a:off x="217488" y="812800"/>
            <a:ext cx="7124700" cy="4008438"/>
          </a:xfrm>
          <a:prstGeom prst="rect">
            <a:avLst/>
          </a:prstGeom>
          <a:ln w="0">
            <a:noFill/>
          </a:ln>
        </p:spPr>
      </p:sp>
      <p:sp>
        <p:nvSpPr>
          <p:cNvPr id="449" name="PlaceHolder 2"/>
          <p:cNvSpPr>
            <a:spLocks noGrp="1"/>
          </p:cNvSpPr>
          <p:nvPr>
            <p:ph type="body"/>
          </p:nvPr>
        </p:nvSpPr>
        <p:spPr>
          <a:xfrm>
            <a:off x="756000" y="5078520"/>
            <a:ext cx="6047280" cy="4810680"/>
          </a:xfrm>
          <a:prstGeom prst="rect">
            <a:avLst/>
          </a:prstGeom>
          <a:noFill/>
          <a:ln w="0">
            <a:noFill/>
          </a:ln>
        </p:spPr>
        <p:txBody>
          <a:bodyPr lIns="0" tIns="0" rIns="0" bIns="0" anchor="t">
            <a:noAutofit/>
          </a:bodyPr>
          <a:lstStyle/>
          <a:p>
            <a:pPr indent="0">
              <a:lnSpc>
                <a:spcPct val="100000"/>
              </a:lnSpc>
              <a:buNone/>
            </a:pPr>
            <a:r>
              <a:rPr lang="de-DE" sz="2000" b="1" u="none" strike="noStrike" dirty="0">
                <a:solidFill>
                  <a:srgbClr val="000000"/>
                </a:solidFill>
                <a:effectLst/>
                <a:uFillTx/>
                <a:latin typeface="Calibri"/>
              </a:rPr>
              <a:t>Was tun, wenn es Probleme mit dem App Inventor gibt</a:t>
            </a:r>
            <a:endParaRPr lang="de-DE" sz="2000" b="0" u="none" strike="noStrike" dirty="0">
              <a:solidFill>
                <a:srgbClr val="000000"/>
              </a:solidFill>
              <a:effectLst/>
              <a:uFillTx/>
              <a:latin typeface="Calibri"/>
            </a:endParaRPr>
          </a:p>
          <a:p>
            <a:pPr indent="0">
              <a:lnSpc>
                <a:spcPct val="100000"/>
              </a:lnSpc>
              <a:buNone/>
            </a:pPr>
            <a:r>
              <a:rPr lang="de-DE" sz="2000" b="0" u="none" strike="noStrike" dirty="0">
                <a:solidFill>
                  <a:srgbClr val="000000"/>
                </a:solidFill>
                <a:effectLst/>
                <a:uFillTx/>
                <a:latin typeface="Calibri"/>
              </a:rPr>
              <a:t>Wenn der App Inventor nicht richtig reagiert oder etwas nicht mehr funktioniert, gehen wir immer Schritt für Schritt vor:</a:t>
            </a:r>
          </a:p>
          <a:p>
            <a:pPr indent="0">
              <a:lnSpc>
                <a:spcPct val="100000"/>
              </a:lnSpc>
              <a:buNone/>
            </a:pPr>
            <a:r>
              <a:rPr lang="de-DE" sz="2000" b="0" u="none" strike="noStrike" dirty="0">
                <a:solidFill>
                  <a:srgbClr val="000000"/>
                </a:solidFill>
                <a:effectLst/>
                <a:uFillTx/>
                <a:latin typeface="Calibri"/>
              </a:rPr>
              <a:t>Zuerst </a:t>
            </a:r>
            <a:r>
              <a:rPr lang="de-DE" sz="2000" b="1" u="none" strike="noStrike" dirty="0">
                <a:solidFill>
                  <a:srgbClr val="000000"/>
                </a:solidFill>
                <a:effectLst/>
                <a:uFillTx/>
                <a:latin typeface="Calibri"/>
              </a:rPr>
              <a:t>den Browser neu laden</a:t>
            </a:r>
            <a:r>
              <a:rPr lang="de-DE" sz="2000" b="0" u="none" strike="noStrike" dirty="0">
                <a:solidFill>
                  <a:srgbClr val="000000"/>
                </a:solidFill>
                <a:effectLst/>
                <a:uFillTx/>
                <a:latin typeface="Calibri"/>
              </a:rPr>
              <a:t>. Oft reicht das schon, weil die Verbindung zum Server neu aufgebaut wird.</a:t>
            </a:r>
            <a:br>
              <a:rPr sz="2000" dirty="0"/>
            </a:br>
            <a:r>
              <a:rPr lang="de-DE" sz="2000" b="0" u="none" strike="noStrike" dirty="0">
                <a:solidFill>
                  <a:srgbClr val="000000"/>
                </a:solidFill>
                <a:effectLst/>
                <a:uFillTx/>
                <a:latin typeface="Calibri"/>
              </a:rPr>
              <a:t>Wenn das nicht hilft, </a:t>
            </a:r>
            <a:r>
              <a:rPr lang="de-DE" sz="2000" b="1" u="none" strike="noStrike" dirty="0">
                <a:solidFill>
                  <a:srgbClr val="000000"/>
                </a:solidFill>
                <a:effectLst/>
                <a:uFillTx/>
                <a:latin typeface="Calibri"/>
              </a:rPr>
              <a:t>die Companion App neu starten</a:t>
            </a:r>
            <a:r>
              <a:rPr lang="de-DE" sz="2000" b="0" u="none" strike="noStrike" dirty="0">
                <a:solidFill>
                  <a:srgbClr val="000000"/>
                </a:solidFill>
                <a:effectLst/>
                <a:uFillTx/>
                <a:latin typeface="Calibri"/>
              </a:rPr>
              <a:t>, damit sich das Smartphone erneut verbindet.</a:t>
            </a:r>
            <a:br>
              <a:rPr sz="2000" dirty="0"/>
            </a:br>
            <a:r>
              <a:rPr lang="de-DE" sz="2000" b="0" u="none" strike="noStrike" dirty="0">
                <a:solidFill>
                  <a:srgbClr val="000000"/>
                </a:solidFill>
                <a:effectLst/>
                <a:uFillTx/>
                <a:latin typeface="Calibri"/>
              </a:rPr>
              <a:t>Als Nächstes </a:t>
            </a:r>
            <a:r>
              <a:rPr lang="de-DE" sz="2000" b="1" u="none" strike="noStrike" dirty="0">
                <a:solidFill>
                  <a:srgbClr val="000000"/>
                </a:solidFill>
                <a:effectLst/>
                <a:uFillTx/>
                <a:latin typeface="Calibri"/>
              </a:rPr>
              <a:t>das WLAN prüfen</a:t>
            </a:r>
            <a:r>
              <a:rPr lang="de-DE" sz="2000" b="0" u="none" strike="noStrike" dirty="0">
                <a:solidFill>
                  <a:srgbClr val="000000"/>
                </a:solidFill>
                <a:effectLst/>
                <a:uFillTx/>
                <a:latin typeface="Calibri"/>
              </a:rPr>
              <a:t>. Eine instabile oder langsame Verbindung ist eine der häufigsten Ursachen für Probleme.</a:t>
            </a:r>
            <a:br>
              <a:rPr sz="2000" dirty="0"/>
            </a:br>
            <a:r>
              <a:rPr lang="de-DE" sz="2000" b="0" u="none" strike="noStrike" dirty="0">
                <a:solidFill>
                  <a:srgbClr val="000000"/>
                </a:solidFill>
                <a:effectLst/>
                <a:uFillTx/>
                <a:latin typeface="Calibri"/>
              </a:rPr>
              <a:t>Und zuletzt </a:t>
            </a:r>
            <a:r>
              <a:rPr lang="de-DE" sz="2000" b="1" u="none" strike="noStrike" dirty="0">
                <a:solidFill>
                  <a:srgbClr val="000000"/>
                </a:solidFill>
                <a:effectLst/>
                <a:uFillTx/>
                <a:latin typeface="Calibri"/>
              </a:rPr>
              <a:t>erneut verbinden</a:t>
            </a:r>
            <a:r>
              <a:rPr lang="de-DE" sz="2000" b="0" u="none" strike="noStrike" dirty="0">
                <a:solidFill>
                  <a:srgbClr val="000000"/>
                </a:solidFill>
                <a:effectLst/>
                <a:uFillTx/>
                <a:latin typeface="Calibri"/>
              </a:rPr>
              <a:t>, also die Verbindung zwischen App Inventor und Companion noch einmal herstellen.</a:t>
            </a:r>
          </a:p>
          <a:p>
            <a:pPr indent="0">
              <a:lnSpc>
                <a:spcPct val="100000"/>
              </a:lnSpc>
              <a:buNone/>
            </a:pPr>
            <a:r>
              <a:rPr lang="de-DE" sz="2000" b="0" u="none" strike="noStrike" dirty="0">
                <a:solidFill>
                  <a:srgbClr val="000000"/>
                </a:solidFill>
                <a:effectLst/>
                <a:uFillTx/>
                <a:latin typeface="Calibri"/>
              </a:rPr>
              <a:t>Diese Reihenfolge ist wichtig. Meist lässt sich das Problem schnell lösen, ohne dass etwas kaputt ist oder verloren geht.</a:t>
            </a:r>
          </a:p>
          <a:p>
            <a:pPr indent="0">
              <a:lnSpc>
                <a:spcPct val="100000"/>
              </a:lnSpc>
              <a:buNone/>
            </a:pPr>
            <a:endParaRPr lang="de-DE" sz="2000" b="0" u="none" strike="noStrike" dirty="0">
              <a:solidFill>
                <a:srgbClr val="000000"/>
              </a:solidFill>
              <a:effectLst/>
              <a:uFillTx/>
              <a:latin typeface="Calibri"/>
            </a:endParaRPr>
          </a:p>
        </p:txBody>
      </p:sp>
      <p:sp>
        <p:nvSpPr>
          <p:cNvPr id="450" name="PlaceHolder 3"/>
          <p:cNvSpPr>
            <a:spLocks noGrp="1"/>
          </p:cNvSpPr>
          <p:nvPr>
            <p:ph type="sldNum" idx="75"/>
          </p:nvPr>
        </p:nvSpPr>
        <p:spPr>
          <a:xfrm>
            <a:off x="4278960" y="10157400"/>
            <a:ext cx="3280320" cy="533880"/>
          </a:xfrm>
          <a:prstGeom prst="rect">
            <a:avLst/>
          </a:prstGeom>
          <a:noFill/>
          <a:ln w="0">
            <a:noFill/>
          </a:ln>
        </p:spPr>
        <p:txBody>
          <a:bodyPr lIns="0" tIns="0" rIns="0" bIns="0" anchor="b">
            <a:noAutofit/>
          </a:bodyPr>
          <a:lstStyle>
            <a:lvl1pPr indent="0" algn="r">
              <a:lnSpc>
                <a:spcPct val="100000"/>
              </a:lnSpc>
              <a:buNone/>
              <a:tabLst>
                <a:tab pos="0" algn="l"/>
              </a:tabLst>
              <a:defRPr lang="de-DE" sz="1400" b="0" u="none" strike="noStrike">
                <a:solidFill>
                  <a:srgbClr val="000000"/>
                </a:solidFill>
                <a:effectLst/>
                <a:uFillTx/>
                <a:latin typeface="Calibri"/>
              </a:defRPr>
            </a:lvl1pPr>
          </a:lstStyle>
          <a:p>
            <a:pPr indent="0" algn="r">
              <a:lnSpc>
                <a:spcPct val="100000"/>
              </a:lnSpc>
              <a:buNone/>
              <a:tabLst>
                <a:tab pos="0" algn="l"/>
              </a:tabLst>
            </a:pPr>
            <a:fld id="{4FE29039-04A5-4CCC-8410-6B50B4A5CB05}" type="slidenum">
              <a:rPr lang="de-DE" sz="1400" b="0" u="none" strike="noStrike">
                <a:solidFill>
                  <a:srgbClr val="000000"/>
                </a:solidFill>
                <a:effectLst/>
                <a:uFillTx/>
                <a:latin typeface="Calibri"/>
              </a:rPr>
              <a:t>18</a:t>
            </a:fld>
            <a:endParaRPr lang="de-DE" sz="1400" b="0" u="none" strike="noStrike">
              <a:solidFill>
                <a:srgbClr val="000000"/>
              </a:solidFill>
              <a:effectLst/>
              <a:uFillTx/>
              <a:latin typeface="Calibri"/>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1" name="PlaceHolder 1"/>
          <p:cNvSpPr>
            <a:spLocks noGrp="1" noRot="1" noChangeAspect="1"/>
          </p:cNvSpPr>
          <p:nvPr>
            <p:ph type="sldImg"/>
          </p:nvPr>
        </p:nvSpPr>
        <p:spPr>
          <a:xfrm>
            <a:off x="217488" y="812800"/>
            <a:ext cx="7124700" cy="4008438"/>
          </a:xfrm>
          <a:prstGeom prst="rect">
            <a:avLst/>
          </a:prstGeom>
          <a:ln w="0">
            <a:noFill/>
          </a:ln>
        </p:spPr>
      </p:sp>
      <p:sp>
        <p:nvSpPr>
          <p:cNvPr id="452" name="PlaceHolder 2"/>
          <p:cNvSpPr>
            <a:spLocks noGrp="1"/>
          </p:cNvSpPr>
          <p:nvPr>
            <p:ph type="body"/>
          </p:nvPr>
        </p:nvSpPr>
        <p:spPr>
          <a:xfrm>
            <a:off x="756000" y="5078520"/>
            <a:ext cx="6047280" cy="4810680"/>
          </a:xfrm>
          <a:prstGeom prst="rect">
            <a:avLst/>
          </a:prstGeom>
          <a:noFill/>
          <a:ln w="0">
            <a:noFill/>
          </a:ln>
        </p:spPr>
        <p:txBody>
          <a:bodyPr lIns="0" tIns="0" rIns="0" bIns="0" anchor="t">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sz="2000" b="0" u="none" strike="noStrike" dirty="0">
                <a:solidFill>
                  <a:srgbClr val="000000"/>
                </a:solidFill>
                <a:effectLst/>
                <a:uFillTx/>
                <a:latin typeface="Calibri"/>
              </a:rPr>
              <a:t>Hinweis: Die Tutorials sind auch im Anhang der Lehrhandreichung verfügbar.</a:t>
            </a:r>
          </a:p>
          <a:p>
            <a:pPr indent="0">
              <a:lnSpc>
                <a:spcPct val="100000"/>
              </a:lnSpc>
              <a:buNone/>
            </a:pPr>
            <a:endParaRPr lang="de-DE" sz="2000" b="0" u="none" strike="noStrike" dirty="0">
              <a:solidFill>
                <a:srgbClr val="000000"/>
              </a:solidFill>
              <a:effectLst/>
              <a:uFillTx/>
              <a:latin typeface="Calibri"/>
            </a:endParaRPr>
          </a:p>
          <a:p>
            <a:pPr indent="0">
              <a:lnSpc>
                <a:spcPct val="100000"/>
              </a:lnSpc>
              <a:buNone/>
            </a:pPr>
            <a:endParaRPr lang="de-DE" sz="2000" b="0" u="none" strike="noStrike" dirty="0">
              <a:solidFill>
                <a:srgbClr val="000000"/>
              </a:solidFill>
              <a:effectLst/>
              <a:uFillTx/>
              <a:latin typeface="Calibri"/>
            </a:endParaRPr>
          </a:p>
          <a:p>
            <a:pPr indent="0">
              <a:lnSpc>
                <a:spcPct val="100000"/>
              </a:lnSpc>
              <a:buNone/>
            </a:pPr>
            <a:r>
              <a:rPr lang="de-DE" sz="2000" b="0" u="none" strike="noStrike" dirty="0">
                <a:solidFill>
                  <a:srgbClr val="000000"/>
                </a:solidFill>
                <a:effectLst/>
                <a:uFillTx/>
                <a:latin typeface="Calibri"/>
              </a:rPr>
              <a:t>Jetzt starten wir mit den Tutorials. Ihr arbeitet </a:t>
            </a:r>
            <a:r>
              <a:rPr lang="de-DE" sz="2000" b="1" u="none" strike="noStrike" dirty="0">
                <a:solidFill>
                  <a:srgbClr val="000000"/>
                </a:solidFill>
                <a:effectLst/>
                <a:uFillTx/>
                <a:latin typeface="Calibri"/>
              </a:rPr>
              <a:t>zu zweit</a:t>
            </a:r>
            <a:r>
              <a:rPr lang="de-DE" sz="2000" b="0" u="none" strike="noStrike" dirty="0">
                <a:solidFill>
                  <a:srgbClr val="000000"/>
                </a:solidFill>
                <a:effectLst/>
                <a:uFillTx/>
                <a:latin typeface="Calibri"/>
              </a:rPr>
              <a:t>.</a:t>
            </a:r>
          </a:p>
          <a:p>
            <a:pPr indent="0">
              <a:lnSpc>
                <a:spcPct val="100000"/>
              </a:lnSpc>
              <a:buNone/>
            </a:pPr>
            <a:endParaRPr lang="de-DE" sz="2000" b="0" u="none" strike="noStrike" dirty="0">
              <a:solidFill>
                <a:srgbClr val="000000"/>
              </a:solidFill>
              <a:effectLst/>
              <a:uFillTx/>
              <a:latin typeface="Calibri"/>
            </a:endParaRPr>
          </a:p>
          <a:p>
            <a:pPr indent="0">
              <a:lnSpc>
                <a:spcPct val="100000"/>
              </a:lnSpc>
              <a:buNone/>
            </a:pPr>
            <a:r>
              <a:rPr lang="de-DE" sz="2000" b="0" u="none" strike="noStrike" dirty="0">
                <a:solidFill>
                  <a:srgbClr val="000000"/>
                </a:solidFill>
                <a:effectLst/>
                <a:uFillTx/>
                <a:latin typeface="Calibri"/>
              </a:rPr>
              <a:t>Eine Person scannt </a:t>
            </a:r>
            <a:r>
              <a:rPr lang="de-DE" sz="2000" b="1" u="none" strike="noStrike" dirty="0">
                <a:solidFill>
                  <a:srgbClr val="000000"/>
                </a:solidFill>
                <a:effectLst/>
                <a:uFillTx/>
                <a:latin typeface="Calibri"/>
              </a:rPr>
              <a:t>den rechten QR-Code</a:t>
            </a:r>
            <a:r>
              <a:rPr lang="de-DE" sz="2000" b="0" u="none" strike="noStrike" dirty="0">
                <a:solidFill>
                  <a:srgbClr val="000000"/>
                </a:solidFill>
                <a:effectLst/>
                <a:uFillTx/>
                <a:latin typeface="Calibri"/>
              </a:rPr>
              <a:t> für den App Inventor, die andere Person </a:t>
            </a:r>
            <a:r>
              <a:rPr lang="de-DE" sz="2000" b="1" u="none" strike="noStrike" dirty="0">
                <a:solidFill>
                  <a:srgbClr val="000000"/>
                </a:solidFill>
                <a:effectLst/>
                <a:uFillTx/>
                <a:latin typeface="Calibri"/>
              </a:rPr>
              <a:t>den linken QR-Code</a:t>
            </a:r>
            <a:r>
              <a:rPr lang="de-DE" sz="2000" b="0" u="none" strike="noStrike" dirty="0">
                <a:solidFill>
                  <a:srgbClr val="000000"/>
                </a:solidFill>
                <a:effectLst/>
                <a:uFillTx/>
                <a:latin typeface="Calibri"/>
              </a:rPr>
              <a:t> für das Tutorial.</a:t>
            </a:r>
          </a:p>
          <a:p>
            <a:pPr indent="0">
              <a:lnSpc>
                <a:spcPct val="100000"/>
              </a:lnSpc>
              <a:buNone/>
            </a:pPr>
            <a:r>
              <a:rPr lang="de-DE" sz="2000" b="0" u="none" strike="noStrike" dirty="0">
                <a:solidFill>
                  <a:srgbClr val="000000"/>
                </a:solidFill>
                <a:effectLst/>
                <a:uFillTx/>
                <a:latin typeface="Calibri"/>
              </a:rPr>
              <a:t>Im Tutorial sind </a:t>
            </a:r>
            <a:r>
              <a:rPr lang="de-DE" sz="2000" b="1" u="none" strike="noStrike" dirty="0">
                <a:solidFill>
                  <a:srgbClr val="000000"/>
                </a:solidFill>
                <a:effectLst/>
                <a:uFillTx/>
                <a:latin typeface="Calibri"/>
              </a:rPr>
              <a:t>alle einzelnen Schritte genau beschrieben</a:t>
            </a:r>
            <a:r>
              <a:rPr lang="de-DE" sz="2000" b="0" u="none" strike="noStrike" dirty="0">
                <a:solidFill>
                  <a:srgbClr val="000000"/>
                </a:solidFill>
                <a:effectLst/>
                <a:uFillTx/>
                <a:latin typeface="Calibri"/>
              </a:rPr>
              <a:t>. Ihr arbeitet diese Schritt für Schritt durch und setzt sie im App Inventor um.</a:t>
            </a:r>
          </a:p>
          <a:p>
            <a:pPr indent="0">
              <a:lnSpc>
                <a:spcPct val="100000"/>
              </a:lnSpc>
              <a:buNone/>
            </a:pPr>
            <a:r>
              <a:rPr lang="de-DE" sz="2000" b="0" u="none" strike="noStrike" dirty="0">
                <a:solidFill>
                  <a:srgbClr val="000000"/>
                </a:solidFill>
                <a:effectLst/>
                <a:uFillTx/>
                <a:latin typeface="Calibri"/>
              </a:rPr>
              <a:t>Wenn Fragen auftreten oder etwas nicht funktioniert, </a:t>
            </a:r>
            <a:r>
              <a:rPr lang="de-DE" sz="2000" b="1" u="none" strike="noStrike" dirty="0">
                <a:solidFill>
                  <a:srgbClr val="000000"/>
                </a:solidFill>
                <a:effectLst/>
                <a:uFillTx/>
                <a:latin typeface="Calibri"/>
              </a:rPr>
              <a:t>stehen wir jederzeit zur Unterstützung bereit</a:t>
            </a:r>
            <a:r>
              <a:rPr lang="de-DE" sz="2000" b="0" u="none" strike="noStrike" dirty="0">
                <a:solidFill>
                  <a:srgbClr val="000000"/>
                </a:solidFill>
                <a:effectLst/>
                <a:uFillTx/>
                <a:latin typeface="Calibri"/>
              </a:rPr>
              <a:t>.</a:t>
            </a:r>
          </a:p>
          <a:p>
            <a:pPr indent="0">
              <a:lnSpc>
                <a:spcPct val="100000"/>
              </a:lnSpc>
              <a:buNone/>
            </a:pPr>
            <a:endParaRPr lang="de-DE" sz="2000" b="0" u="none" strike="noStrike" dirty="0">
              <a:solidFill>
                <a:srgbClr val="000000"/>
              </a:solidFill>
              <a:effectLst/>
              <a:uFillTx/>
              <a:latin typeface="Calibri"/>
            </a:endParaRPr>
          </a:p>
        </p:txBody>
      </p:sp>
      <p:sp>
        <p:nvSpPr>
          <p:cNvPr id="453" name="PlaceHolder 3"/>
          <p:cNvSpPr>
            <a:spLocks noGrp="1"/>
          </p:cNvSpPr>
          <p:nvPr>
            <p:ph type="sldNum" idx="76"/>
          </p:nvPr>
        </p:nvSpPr>
        <p:spPr>
          <a:xfrm>
            <a:off x="4278960" y="10157400"/>
            <a:ext cx="3280320" cy="533880"/>
          </a:xfrm>
          <a:prstGeom prst="rect">
            <a:avLst/>
          </a:prstGeom>
          <a:noFill/>
          <a:ln w="0">
            <a:noFill/>
          </a:ln>
        </p:spPr>
        <p:txBody>
          <a:bodyPr lIns="0" tIns="0" rIns="0" bIns="0" anchor="b">
            <a:noAutofit/>
          </a:bodyPr>
          <a:lstStyle>
            <a:lvl1pPr indent="0" algn="r">
              <a:lnSpc>
                <a:spcPct val="100000"/>
              </a:lnSpc>
              <a:buNone/>
              <a:tabLst>
                <a:tab pos="0" algn="l"/>
              </a:tabLst>
              <a:defRPr lang="de-DE" sz="1400" b="0" u="none" strike="noStrike">
                <a:solidFill>
                  <a:srgbClr val="000000"/>
                </a:solidFill>
                <a:effectLst/>
                <a:uFillTx/>
                <a:latin typeface="Calibri"/>
              </a:defRPr>
            </a:lvl1pPr>
          </a:lstStyle>
          <a:p>
            <a:pPr indent="0" algn="r">
              <a:lnSpc>
                <a:spcPct val="100000"/>
              </a:lnSpc>
              <a:buNone/>
              <a:tabLst>
                <a:tab pos="0" algn="l"/>
              </a:tabLst>
            </a:pPr>
            <a:fld id="{7C7E7A94-885E-4CFE-8135-1DEE570D25E7}" type="slidenum">
              <a:rPr lang="de-DE" sz="1400" b="0" u="none" strike="noStrike">
                <a:solidFill>
                  <a:srgbClr val="000000"/>
                </a:solidFill>
                <a:effectLst/>
                <a:uFillTx/>
                <a:latin typeface="Calibri"/>
              </a:rPr>
              <a:t>19</a:t>
            </a:fld>
            <a:endParaRPr lang="de-DE" sz="1400" b="0" u="none" strike="noStrike">
              <a:solidFill>
                <a:srgbClr val="000000"/>
              </a:solidFill>
              <a:effectLst/>
              <a:uFillTx/>
              <a:latin typeface="Calibri"/>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217488" y="812800"/>
            <a:ext cx="7124700" cy="4008438"/>
          </a:xfrm>
        </p:spPr>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dirty="0"/>
              <a:t>Gliederungsseite für die Lehrkraft</a:t>
            </a:r>
          </a:p>
          <a:p>
            <a:endParaRPr lang="de-DE" dirty="0"/>
          </a:p>
        </p:txBody>
      </p:sp>
      <p:sp>
        <p:nvSpPr>
          <p:cNvPr id="4" name="Foliennummernplatzhalter 3"/>
          <p:cNvSpPr>
            <a:spLocks noGrp="1"/>
          </p:cNvSpPr>
          <p:nvPr>
            <p:ph type="sldNum" idx="39"/>
          </p:nvPr>
        </p:nvSpPr>
        <p:spPr/>
        <p:txBody>
          <a:bodyPr/>
          <a:lstStyle/>
          <a:p>
            <a:pPr indent="0" algn="r">
              <a:buNone/>
            </a:pPr>
            <a:fld id="{7D1F0B0A-ED33-4DA6-BCD7-ED3B1838395C}" type="slidenum">
              <a:rPr lang="de-DE" sz="1400" b="0" u="none" strike="noStrike" smtClean="0">
                <a:solidFill>
                  <a:srgbClr val="000000"/>
                </a:solidFill>
                <a:effectLst/>
                <a:uFillTx/>
                <a:latin typeface="Calibri"/>
              </a:rPr>
              <a:t>20</a:t>
            </a:fld>
            <a:endParaRPr lang="de-DE" sz="1400" b="0" u="none" strike="noStrike">
              <a:solidFill>
                <a:srgbClr val="000000"/>
              </a:solidFill>
              <a:effectLst/>
              <a:uFillTx/>
              <a:latin typeface="Calibri"/>
            </a:endParaRPr>
          </a:p>
        </p:txBody>
      </p:sp>
    </p:spTree>
    <p:extLst>
      <p:ext uri="{BB962C8B-B14F-4D97-AF65-F5344CB8AC3E}">
        <p14:creationId xmlns:p14="http://schemas.microsoft.com/office/powerpoint/2010/main" val="400145643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7" name="PlaceHolder 1"/>
          <p:cNvSpPr>
            <a:spLocks noGrp="1" noRot="1" noChangeAspect="1"/>
          </p:cNvSpPr>
          <p:nvPr>
            <p:ph type="sldImg"/>
          </p:nvPr>
        </p:nvSpPr>
        <p:spPr>
          <a:xfrm>
            <a:off x="4038600" y="857250"/>
            <a:ext cx="4114800" cy="2314575"/>
          </a:xfrm>
          <a:prstGeom prst="rect">
            <a:avLst/>
          </a:prstGeom>
          <a:ln w="0">
            <a:noFill/>
          </a:ln>
        </p:spPr>
      </p:sp>
      <p:sp>
        <p:nvSpPr>
          <p:cNvPr id="398" name="PlaceHolder 2"/>
          <p:cNvSpPr>
            <a:spLocks noGrp="1"/>
          </p:cNvSpPr>
          <p:nvPr>
            <p:ph type="body"/>
          </p:nvPr>
        </p:nvSpPr>
        <p:spPr>
          <a:xfrm>
            <a:off x="1219320" y="3300480"/>
            <a:ext cx="9752760" cy="2699640"/>
          </a:xfrm>
          <a:prstGeom prst="rect">
            <a:avLst/>
          </a:prstGeom>
          <a:noFill/>
          <a:ln w="0">
            <a:noFill/>
          </a:ln>
        </p:spPr>
        <p:txBody>
          <a:bodyPr lIns="91440" tIns="45720" rIns="91440" bIns="45720" anchor="t">
            <a:noAutofit/>
          </a:bodyPr>
          <a:lstStyle/>
          <a:p>
            <a:pPr indent="0">
              <a:lnSpc>
                <a:spcPct val="100000"/>
              </a:lnSpc>
              <a:buNone/>
              <a:tabLst>
                <a:tab pos="0" algn="l"/>
              </a:tabLst>
            </a:pPr>
            <a:r>
              <a:rPr lang="de-DE" sz="2000" b="0" u="none" strike="noStrike" dirty="0">
                <a:solidFill>
                  <a:srgbClr val="000000"/>
                </a:solidFill>
                <a:effectLst/>
                <a:uFillTx/>
                <a:latin typeface="Calibri"/>
              </a:rPr>
              <a:t>Inhalt an die Gegebenheiten anpassen</a:t>
            </a:r>
          </a:p>
        </p:txBody>
      </p:sp>
      <p:sp>
        <p:nvSpPr>
          <p:cNvPr id="399" name="PlaceHolder 3"/>
          <p:cNvSpPr>
            <a:spLocks noGrp="1"/>
          </p:cNvSpPr>
          <p:nvPr>
            <p:ph type="sldNum" idx="58"/>
          </p:nvPr>
        </p:nvSpPr>
        <p:spPr>
          <a:xfrm>
            <a:off x="6905520" y="6513480"/>
            <a:ext cx="5282640" cy="343800"/>
          </a:xfrm>
          <a:prstGeom prst="rect">
            <a:avLst/>
          </a:prstGeom>
          <a:noFill/>
          <a:ln w="0">
            <a:noFill/>
          </a:ln>
        </p:spPr>
        <p:txBody>
          <a:bodyPr lIns="91440" tIns="45720" rIns="91440" bIns="45720" anchor="b">
            <a:noAutofit/>
          </a:bodyPr>
          <a:lstStyle>
            <a:lvl1pPr indent="0" algn="r" defTabSz="914400">
              <a:lnSpc>
                <a:spcPct val="100000"/>
              </a:lnSpc>
              <a:buNone/>
              <a:tabLst>
                <a:tab pos="0" algn="l"/>
              </a:tabLst>
              <a:defRPr lang="de-DE" sz="1200" b="0" u="none" strike="noStrike">
                <a:solidFill>
                  <a:srgbClr val="000000"/>
                </a:solidFill>
                <a:effectLst/>
                <a:uFillTx/>
                <a:latin typeface="Calibri"/>
                <a:ea typeface="+mn-ea"/>
              </a:defRPr>
            </a:lvl1pPr>
          </a:lstStyle>
          <a:p>
            <a:pPr indent="0" algn="r" defTabSz="914400">
              <a:lnSpc>
                <a:spcPct val="100000"/>
              </a:lnSpc>
              <a:buNone/>
              <a:tabLst>
                <a:tab pos="0" algn="l"/>
              </a:tabLst>
            </a:pPr>
            <a:fld id="{17D31E5E-6072-4B14-BDF4-3CD54C47CB33}" type="slidenum">
              <a:rPr lang="de-DE" sz="1200" b="0" u="none" strike="noStrike">
                <a:solidFill>
                  <a:srgbClr val="000000"/>
                </a:solidFill>
                <a:effectLst/>
                <a:uFillTx/>
                <a:latin typeface="Calibri"/>
                <a:ea typeface="+mn-ea"/>
              </a:rPr>
              <a:t>3</a:t>
            </a:fld>
            <a:endParaRPr lang="de-DE" sz="1200" b="0" u="none" strike="noStrike">
              <a:solidFill>
                <a:srgbClr val="000000"/>
              </a:solidFill>
              <a:effectLst/>
              <a:uFillTx/>
              <a:latin typeface="Calibri"/>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4" name="PlaceHolder 1"/>
          <p:cNvSpPr>
            <a:spLocks noGrp="1" noRot="1" noChangeAspect="1"/>
          </p:cNvSpPr>
          <p:nvPr>
            <p:ph type="sldImg"/>
          </p:nvPr>
        </p:nvSpPr>
        <p:spPr>
          <a:xfrm>
            <a:off x="4038600" y="857250"/>
            <a:ext cx="4114800" cy="2314575"/>
          </a:xfrm>
          <a:prstGeom prst="rect">
            <a:avLst/>
          </a:prstGeom>
          <a:ln w="0">
            <a:noFill/>
          </a:ln>
        </p:spPr>
      </p:sp>
      <p:sp>
        <p:nvSpPr>
          <p:cNvPr id="235" name="PlaceHolder 2"/>
          <p:cNvSpPr>
            <a:spLocks noGrp="1"/>
          </p:cNvSpPr>
          <p:nvPr>
            <p:ph type="body"/>
          </p:nvPr>
        </p:nvSpPr>
        <p:spPr>
          <a:xfrm>
            <a:off x="1219320" y="3300480"/>
            <a:ext cx="9752760" cy="2699640"/>
          </a:xfrm>
          <a:prstGeom prst="rect">
            <a:avLst/>
          </a:prstGeom>
          <a:noFill/>
          <a:ln w="0">
            <a:noFill/>
          </a:ln>
        </p:spPr>
        <p:txBody>
          <a:bodyPr lIns="91440" tIns="45720" rIns="91440" bIns="45720" anchor="t">
            <a:noAutofit/>
          </a:bodyPr>
          <a:lstStyle/>
          <a:p>
            <a:pPr indent="0">
              <a:lnSpc>
                <a:spcPct val="100000"/>
              </a:lnSpc>
              <a:buNone/>
              <a:tabLst>
                <a:tab pos="0" algn="l"/>
              </a:tabLst>
            </a:pPr>
            <a:r>
              <a:rPr lang="de-DE" sz="2000" b="0" u="none" strike="noStrike" dirty="0">
                <a:solidFill>
                  <a:srgbClr val="000000"/>
                </a:solidFill>
                <a:effectLst/>
                <a:uFillTx/>
                <a:latin typeface="Calibri"/>
              </a:rPr>
              <a:t>Zwischenfolie, wenn ein neuer Tag startet</a:t>
            </a:r>
          </a:p>
        </p:txBody>
      </p:sp>
      <p:sp>
        <p:nvSpPr>
          <p:cNvPr id="236" name="PlaceHolder 3"/>
          <p:cNvSpPr>
            <a:spLocks noGrp="1"/>
          </p:cNvSpPr>
          <p:nvPr>
            <p:ph type="sldNum" idx="52"/>
          </p:nvPr>
        </p:nvSpPr>
        <p:spPr>
          <a:xfrm>
            <a:off x="6905520" y="6513480"/>
            <a:ext cx="5282640" cy="343800"/>
          </a:xfrm>
          <a:prstGeom prst="rect">
            <a:avLst/>
          </a:prstGeom>
          <a:noFill/>
          <a:ln w="0">
            <a:noFill/>
          </a:ln>
        </p:spPr>
        <p:txBody>
          <a:bodyPr lIns="91440" tIns="45720" rIns="91440" bIns="45720" anchor="b">
            <a:noAutofit/>
          </a:bodyPr>
          <a:lstStyle>
            <a:lvl1pPr indent="0" algn="r" defTabSz="914400">
              <a:lnSpc>
                <a:spcPct val="100000"/>
              </a:lnSpc>
              <a:buNone/>
              <a:tabLst>
                <a:tab pos="0" algn="l"/>
              </a:tabLst>
              <a:defRPr lang="de-DE" sz="1200" b="0" u="none" strike="noStrike">
                <a:solidFill>
                  <a:srgbClr val="000000"/>
                </a:solidFill>
                <a:effectLst/>
                <a:uFillTx/>
                <a:latin typeface="Calibri"/>
                <a:ea typeface="+mn-ea"/>
              </a:defRPr>
            </a:lvl1pPr>
          </a:lstStyle>
          <a:p>
            <a:pPr indent="0" algn="r" defTabSz="914400">
              <a:lnSpc>
                <a:spcPct val="100000"/>
              </a:lnSpc>
              <a:buNone/>
              <a:tabLst>
                <a:tab pos="0" algn="l"/>
              </a:tabLst>
            </a:pPr>
            <a:fld id="{E85ABA05-946A-4A04-BA9F-F785EBD2BAA4}" type="slidenum">
              <a:rPr lang="de-DE" sz="1200" b="0" u="none" strike="noStrike">
                <a:solidFill>
                  <a:srgbClr val="000000"/>
                </a:solidFill>
                <a:effectLst/>
                <a:uFillTx/>
                <a:latin typeface="Calibri"/>
                <a:ea typeface="+mn-ea"/>
              </a:rPr>
              <a:t>21</a:t>
            </a:fld>
            <a:endParaRPr lang="de-DE" sz="1200" b="0" u="none" strike="noStrike">
              <a:solidFill>
                <a:srgbClr val="000000"/>
              </a:solidFill>
              <a:effectLst/>
              <a:uFillTx/>
              <a:latin typeface="Calibri"/>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217488" y="812800"/>
            <a:ext cx="7124700" cy="4008438"/>
          </a:xfrm>
        </p:spPr>
      </p:sp>
      <p:sp>
        <p:nvSpPr>
          <p:cNvPr id="3" name="Notizenplatzhalter 2"/>
          <p:cNvSpPr>
            <a:spLocks noGrp="1"/>
          </p:cNvSpPr>
          <p:nvPr>
            <p:ph type="body" idx="1"/>
          </p:nvPr>
        </p:nvSpPr>
        <p:spPr/>
        <p:txBody>
          <a:bodyPr/>
          <a:lstStyle/>
          <a:p>
            <a:r>
              <a:rPr lang="de-DE" dirty="0" err="1"/>
              <a:t>Timer</a:t>
            </a:r>
            <a:r>
              <a:rPr lang="de-DE" dirty="0"/>
              <a:t> für die Spiele</a:t>
            </a:r>
          </a:p>
        </p:txBody>
      </p:sp>
      <p:sp>
        <p:nvSpPr>
          <p:cNvPr id="4" name="Foliennummernplatzhalter 3"/>
          <p:cNvSpPr>
            <a:spLocks noGrp="1"/>
          </p:cNvSpPr>
          <p:nvPr>
            <p:ph type="sldNum" idx="39"/>
          </p:nvPr>
        </p:nvSpPr>
        <p:spPr/>
        <p:txBody>
          <a:bodyPr/>
          <a:lstStyle/>
          <a:p>
            <a:pPr indent="0" algn="r">
              <a:buNone/>
            </a:pPr>
            <a:fld id="{7D1F0B0A-ED33-4DA6-BCD7-ED3B1838395C}" type="slidenum">
              <a:rPr lang="de-DE" sz="1400" b="0" u="none" strike="noStrike" smtClean="0">
                <a:solidFill>
                  <a:srgbClr val="000000"/>
                </a:solidFill>
                <a:effectLst/>
                <a:uFillTx/>
                <a:latin typeface="Calibri"/>
              </a:rPr>
              <a:t>23</a:t>
            </a:fld>
            <a:endParaRPr lang="de-DE" sz="1400" b="0" u="none" strike="noStrike">
              <a:solidFill>
                <a:srgbClr val="000000"/>
              </a:solidFill>
              <a:effectLst/>
              <a:uFillTx/>
              <a:latin typeface="Calibri"/>
            </a:endParaRPr>
          </a:p>
        </p:txBody>
      </p:sp>
    </p:spTree>
    <p:extLst>
      <p:ext uri="{BB962C8B-B14F-4D97-AF65-F5344CB8AC3E}">
        <p14:creationId xmlns:p14="http://schemas.microsoft.com/office/powerpoint/2010/main" val="71803704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217488" y="812800"/>
            <a:ext cx="7124700" cy="4008438"/>
          </a:xfrm>
        </p:spPr>
      </p:sp>
      <p:sp>
        <p:nvSpPr>
          <p:cNvPr id="3" name="Notizenplatzhalter 2"/>
          <p:cNvSpPr>
            <a:spLocks noGrp="1"/>
          </p:cNvSpPr>
          <p:nvPr>
            <p:ph type="body" idx="1"/>
          </p:nvPr>
        </p:nvSpPr>
        <p:spPr/>
        <p:txBody>
          <a:bodyPr/>
          <a:lstStyle/>
          <a:p>
            <a:r>
              <a:rPr lang="de-DE" b="1" dirty="0"/>
              <a:t>Frage an die Klasse</a:t>
            </a:r>
            <a:br>
              <a:rPr lang="de-DE" dirty="0"/>
            </a:br>
            <a:r>
              <a:rPr lang="de-DE" dirty="0"/>
              <a:t>„Wer baut eigentlich die besten Türme? Und warum ist das so?“</a:t>
            </a:r>
          </a:p>
          <a:p>
            <a:r>
              <a:rPr lang="de-DE" dirty="0"/>
              <a:t>(→ kurz Antworten sammeln)</a:t>
            </a:r>
          </a:p>
          <a:p>
            <a:r>
              <a:rPr lang="de-DE" b="1" dirty="0"/>
              <a:t>Auflösung</a:t>
            </a:r>
            <a:br>
              <a:rPr lang="de-DE" dirty="0"/>
            </a:br>
            <a:r>
              <a:rPr lang="de-DE" dirty="0"/>
              <a:t>„Untersuchungen zur Marshmallow Challenge – bekannt geworden durch </a:t>
            </a:r>
            <a:r>
              <a:rPr lang="de-DE" b="1" dirty="0"/>
              <a:t>Tom </a:t>
            </a:r>
            <a:r>
              <a:rPr lang="de-DE" b="1" dirty="0" err="1"/>
              <a:t>Wujec</a:t>
            </a:r>
            <a:r>
              <a:rPr lang="de-DE" dirty="0"/>
              <a:t> – zeigen etwas Überraschendes:</a:t>
            </a:r>
            <a:br>
              <a:rPr lang="de-DE" dirty="0"/>
            </a:br>
            <a:r>
              <a:rPr lang="de-DE" dirty="0"/>
              <a:t>➡️ </a:t>
            </a:r>
            <a:r>
              <a:rPr lang="de-DE" b="1" dirty="0"/>
              <a:t>Sehr gute Türme bauen oft kleine Kinder.</a:t>
            </a:r>
            <a:br>
              <a:rPr lang="de-DE" dirty="0"/>
            </a:br>
            <a:r>
              <a:rPr lang="de-DE" dirty="0"/>
              <a:t>➡️ </a:t>
            </a:r>
            <a:r>
              <a:rPr lang="de-DE" b="1" dirty="0"/>
              <a:t>Die kleinsten Türme bauen häufig Wirtschaftsstudierende.</a:t>
            </a:r>
            <a:r>
              <a:rPr lang="de-DE" dirty="0"/>
              <a:t>“</a:t>
            </a:r>
          </a:p>
          <a:p>
            <a:r>
              <a:rPr lang="de-DE" b="1" dirty="0"/>
              <a:t>Warum ist das so?</a:t>
            </a:r>
            <a:br>
              <a:rPr lang="de-DE" dirty="0"/>
            </a:br>
            <a:r>
              <a:rPr lang="de-DE" dirty="0"/>
              <a:t>„Kleine Kinder machen etwas Wichtiges:</a:t>
            </a:r>
            <a:br>
              <a:rPr lang="de-DE" dirty="0"/>
            </a:br>
            <a:r>
              <a:rPr lang="de-DE" dirty="0"/>
              <a:t>Sie setzen das Marshmallow </a:t>
            </a:r>
            <a:r>
              <a:rPr lang="de-DE" b="1" dirty="0"/>
              <a:t>sehr früh</a:t>
            </a:r>
            <a:r>
              <a:rPr lang="de-DE" dirty="0"/>
              <a:t> oben drauf.</a:t>
            </a:r>
            <a:br>
              <a:rPr lang="de-DE" dirty="0"/>
            </a:br>
            <a:r>
              <a:rPr lang="de-DE" dirty="0"/>
              <a:t>Sie testen sofort: Hält der Turm oder nicht?</a:t>
            </a:r>
            <a:br>
              <a:rPr lang="de-DE" dirty="0"/>
            </a:br>
            <a:r>
              <a:rPr lang="de-DE" dirty="0"/>
              <a:t>Dann bauen sie weiter und verbessern ihn Schritt für Schritt.</a:t>
            </a:r>
          </a:p>
          <a:p>
            <a:r>
              <a:rPr lang="de-DE" dirty="0"/>
              <a:t>Erfolgreiche Produktentwickler arbeiten genauso:</a:t>
            </a:r>
            <a:br>
              <a:rPr lang="de-DE" dirty="0"/>
            </a:br>
            <a:r>
              <a:rPr lang="de-DE" dirty="0"/>
              <a:t>Sie testen ihre Idee früh an echten Nutzern</a:t>
            </a:r>
            <a:br>
              <a:rPr lang="de-DE" dirty="0"/>
            </a:br>
            <a:r>
              <a:rPr lang="de-DE" dirty="0"/>
              <a:t>und entwickeln sie dann weiter.</a:t>
            </a:r>
          </a:p>
          <a:p>
            <a:r>
              <a:rPr lang="de-DE" dirty="0"/>
              <a:t>Wer dagegen nur plant und diskutiert und erst am Ende testet, merkt oft zu spät:</a:t>
            </a:r>
            <a:br>
              <a:rPr lang="de-DE" dirty="0"/>
            </a:br>
            <a:r>
              <a:rPr lang="de-DE" dirty="0"/>
              <a:t>➡️ Das Produkt funktioniert nicht.</a:t>
            </a:r>
            <a:br>
              <a:rPr lang="de-DE" dirty="0"/>
            </a:br>
            <a:r>
              <a:rPr lang="de-DE" dirty="0"/>
              <a:t>➡️ Oder es gefällt niemandem.“</a:t>
            </a:r>
          </a:p>
          <a:p>
            <a:r>
              <a:rPr lang="de-DE" b="1" dirty="0"/>
              <a:t>Überleitung zum Auftrag</a:t>
            </a:r>
            <a:br>
              <a:rPr lang="de-DE" dirty="0"/>
            </a:br>
            <a:r>
              <a:rPr lang="de-DE" dirty="0"/>
              <a:t>„Genau das machen wir jetzt auch:</a:t>
            </a:r>
            <a:br>
              <a:rPr lang="de-DE" dirty="0"/>
            </a:br>
            <a:r>
              <a:rPr lang="de-DE" dirty="0"/>
              <a:t>Wir entwickeln </a:t>
            </a:r>
            <a:r>
              <a:rPr lang="de-DE" b="1" dirty="0"/>
              <a:t>keine perfekte App</a:t>
            </a:r>
            <a:r>
              <a:rPr lang="de-DE" dirty="0"/>
              <a:t> und </a:t>
            </a:r>
            <a:r>
              <a:rPr lang="de-DE" b="1" dirty="0"/>
              <a:t>kein fertiges Produkt</a:t>
            </a:r>
            <a:r>
              <a:rPr lang="de-DE" dirty="0"/>
              <a:t>.</a:t>
            </a:r>
            <a:br>
              <a:rPr lang="de-DE" dirty="0"/>
            </a:br>
            <a:r>
              <a:rPr lang="de-DE" dirty="0"/>
              <a:t>Wir bauen nur eine </a:t>
            </a:r>
            <a:r>
              <a:rPr lang="de-DE" b="1" dirty="0"/>
              <a:t>kleine Idee</a:t>
            </a:r>
            <a:r>
              <a:rPr lang="de-DE" dirty="0"/>
              <a:t> und stellen sie vor.</a:t>
            </a:r>
          </a:p>
          <a:p>
            <a:r>
              <a:rPr lang="de-DE" dirty="0"/>
              <a:t>Das nennt man: </a:t>
            </a:r>
            <a:r>
              <a:rPr lang="de-DE" b="1" dirty="0"/>
              <a:t>Prototyp</a:t>
            </a:r>
            <a:r>
              <a:rPr lang="de-DE" dirty="0"/>
              <a:t>.</a:t>
            </a:r>
            <a:br>
              <a:rPr lang="de-DE" dirty="0"/>
            </a:br>
            <a:r>
              <a:rPr lang="de-DE" dirty="0"/>
              <a:t>Ein Prototyp ist eine einfache erste Version,</a:t>
            </a:r>
            <a:br>
              <a:rPr lang="de-DE" dirty="0"/>
            </a:br>
            <a:r>
              <a:rPr lang="de-DE" dirty="0"/>
              <a:t>mit der man eine Idee testen kann.“</a:t>
            </a:r>
          </a:p>
          <a:p>
            <a:r>
              <a:rPr lang="de-DE" b="1" dirty="0"/>
              <a:t>Abschluss:</a:t>
            </a:r>
            <a:br>
              <a:rPr lang="de-DE" dirty="0"/>
            </a:br>
            <a:r>
              <a:rPr lang="de-DE" dirty="0"/>
              <a:t>„Heute erstellt ihr euren eigenen kleinen Prototyp</a:t>
            </a:r>
            <a:br>
              <a:rPr lang="de-DE" dirty="0"/>
            </a:br>
            <a:r>
              <a:rPr lang="de-DE" dirty="0"/>
              <a:t>und präsentiert eure Idee vor einer Jury.“</a:t>
            </a:r>
          </a:p>
          <a:p>
            <a:endParaRPr lang="de-DE" dirty="0"/>
          </a:p>
        </p:txBody>
      </p:sp>
      <p:sp>
        <p:nvSpPr>
          <p:cNvPr id="4" name="Foliennummernplatzhalter 3"/>
          <p:cNvSpPr>
            <a:spLocks noGrp="1"/>
          </p:cNvSpPr>
          <p:nvPr>
            <p:ph type="sldNum" idx="39"/>
          </p:nvPr>
        </p:nvSpPr>
        <p:spPr/>
        <p:txBody>
          <a:bodyPr/>
          <a:lstStyle/>
          <a:p>
            <a:pPr indent="0" algn="r">
              <a:buNone/>
            </a:pPr>
            <a:fld id="{7D1F0B0A-ED33-4DA6-BCD7-ED3B1838395C}" type="slidenum">
              <a:rPr lang="de-DE" sz="1400" b="0" u="none" strike="noStrike" smtClean="0">
                <a:solidFill>
                  <a:srgbClr val="000000"/>
                </a:solidFill>
                <a:effectLst/>
                <a:uFillTx/>
                <a:latin typeface="Calibri"/>
              </a:rPr>
              <a:t>25</a:t>
            </a:fld>
            <a:endParaRPr lang="de-DE" sz="1400" b="0" u="none" strike="noStrike">
              <a:solidFill>
                <a:srgbClr val="000000"/>
              </a:solidFill>
              <a:effectLst/>
              <a:uFillTx/>
              <a:latin typeface="Calibri"/>
            </a:endParaRPr>
          </a:p>
        </p:txBody>
      </p:sp>
    </p:spTree>
    <p:extLst>
      <p:ext uri="{BB962C8B-B14F-4D97-AF65-F5344CB8AC3E}">
        <p14:creationId xmlns:p14="http://schemas.microsoft.com/office/powerpoint/2010/main" val="355245461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217488" y="812800"/>
            <a:ext cx="7124700" cy="4008438"/>
          </a:xfrm>
        </p:spPr>
      </p:sp>
      <p:sp>
        <p:nvSpPr>
          <p:cNvPr id="3" name="Notizenplatzhalter 2"/>
          <p:cNvSpPr>
            <a:spLocks noGrp="1"/>
          </p:cNvSpPr>
          <p:nvPr>
            <p:ph type="body" idx="1"/>
          </p:nvPr>
        </p:nvSpPr>
        <p:spPr/>
        <p:txBody>
          <a:bodyPr/>
          <a:lstStyle/>
          <a:p>
            <a:r>
              <a:rPr lang="de-DE" dirty="0"/>
              <a:t>Alternative zur Marshmallow Challenge</a:t>
            </a:r>
          </a:p>
        </p:txBody>
      </p:sp>
      <p:sp>
        <p:nvSpPr>
          <p:cNvPr id="4" name="Foliennummernplatzhalter 3"/>
          <p:cNvSpPr>
            <a:spLocks noGrp="1"/>
          </p:cNvSpPr>
          <p:nvPr>
            <p:ph type="sldNum" idx="39"/>
          </p:nvPr>
        </p:nvSpPr>
        <p:spPr/>
        <p:txBody>
          <a:bodyPr/>
          <a:lstStyle/>
          <a:p>
            <a:pPr indent="0" algn="r">
              <a:buNone/>
            </a:pPr>
            <a:fld id="{7D1F0B0A-ED33-4DA6-BCD7-ED3B1838395C}" type="slidenum">
              <a:rPr lang="de-DE" sz="1400" b="0" u="none" strike="noStrike" smtClean="0">
                <a:solidFill>
                  <a:srgbClr val="000000"/>
                </a:solidFill>
                <a:effectLst/>
                <a:uFillTx/>
                <a:latin typeface="Calibri"/>
              </a:rPr>
              <a:t>26</a:t>
            </a:fld>
            <a:endParaRPr lang="de-DE" sz="1400" b="0" u="none" strike="noStrike">
              <a:solidFill>
                <a:srgbClr val="000000"/>
              </a:solidFill>
              <a:effectLst/>
              <a:uFillTx/>
              <a:latin typeface="Calibri"/>
            </a:endParaRPr>
          </a:p>
        </p:txBody>
      </p:sp>
    </p:spTree>
    <p:extLst>
      <p:ext uri="{BB962C8B-B14F-4D97-AF65-F5344CB8AC3E}">
        <p14:creationId xmlns:p14="http://schemas.microsoft.com/office/powerpoint/2010/main" val="3236720460"/>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7" name="PlaceHolder 1"/>
          <p:cNvSpPr>
            <a:spLocks noGrp="1" noRot="1" noChangeAspect="1"/>
          </p:cNvSpPr>
          <p:nvPr>
            <p:ph type="sldImg"/>
          </p:nvPr>
        </p:nvSpPr>
        <p:spPr>
          <a:xfrm>
            <a:off x="4038600" y="857250"/>
            <a:ext cx="4114800" cy="2314575"/>
          </a:xfrm>
          <a:prstGeom prst="rect">
            <a:avLst/>
          </a:prstGeom>
          <a:ln w="0">
            <a:noFill/>
          </a:ln>
        </p:spPr>
      </p:sp>
      <p:sp>
        <p:nvSpPr>
          <p:cNvPr id="238" name="PlaceHolder 2"/>
          <p:cNvSpPr>
            <a:spLocks noGrp="1"/>
          </p:cNvSpPr>
          <p:nvPr>
            <p:ph type="body"/>
          </p:nvPr>
        </p:nvSpPr>
        <p:spPr>
          <a:xfrm>
            <a:off x="1219320" y="3300480"/>
            <a:ext cx="9752760" cy="2699640"/>
          </a:xfrm>
          <a:prstGeom prst="rect">
            <a:avLst/>
          </a:prstGeom>
          <a:noFill/>
          <a:ln w="0">
            <a:noFill/>
          </a:ln>
        </p:spPr>
        <p:txBody>
          <a:bodyPr lIns="91440" tIns="45720" rIns="91440" bIns="45720" anchor="t">
            <a:noAutofit/>
          </a:bodyPr>
          <a:lstStyle/>
          <a:p>
            <a:pPr indent="0">
              <a:buNone/>
            </a:pPr>
            <a:r>
              <a:rPr lang="de-DE" sz="1800" b="0" u="none" strike="noStrike" dirty="0">
                <a:solidFill>
                  <a:srgbClr val="000000"/>
                </a:solidFill>
                <a:effectLst/>
                <a:uFillTx/>
                <a:latin typeface="Calibri"/>
              </a:rPr>
              <a:t>Ggf. zur Erinnerung</a:t>
            </a:r>
          </a:p>
        </p:txBody>
      </p:sp>
      <p:sp>
        <p:nvSpPr>
          <p:cNvPr id="239" name="PlaceHolder 3"/>
          <p:cNvSpPr>
            <a:spLocks noGrp="1"/>
          </p:cNvSpPr>
          <p:nvPr>
            <p:ph type="sldNum" idx="53"/>
          </p:nvPr>
        </p:nvSpPr>
        <p:spPr>
          <a:xfrm>
            <a:off x="6905520" y="6513480"/>
            <a:ext cx="5282640" cy="343800"/>
          </a:xfrm>
          <a:prstGeom prst="rect">
            <a:avLst/>
          </a:prstGeom>
          <a:noFill/>
          <a:ln w="0">
            <a:noFill/>
          </a:ln>
        </p:spPr>
        <p:txBody>
          <a:bodyPr lIns="91440" tIns="45720" rIns="91440" bIns="45720" anchor="b">
            <a:noAutofit/>
          </a:bodyPr>
          <a:lstStyle>
            <a:lvl1pPr indent="0" algn="r" defTabSz="914400">
              <a:lnSpc>
                <a:spcPct val="100000"/>
              </a:lnSpc>
              <a:buNone/>
              <a:tabLst>
                <a:tab pos="0" algn="l"/>
              </a:tabLst>
              <a:defRPr lang="de-DE" sz="1200" b="0" u="none" strike="noStrike">
                <a:solidFill>
                  <a:srgbClr val="000000"/>
                </a:solidFill>
                <a:effectLst/>
                <a:uFillTx/>
                <a:latin typeface="Arial"/>
                <a:ea typeface="Arial"/>
              </a:defRPr>
            </a:lvl1pPr>
          </a:lstStyle>
          <a:p>
            <a:pPr indent="0" algn="r" defTabSz="914400">
              <a:lnSpc>
                <a:spcPct val="100000"/>
              </a:lnSpc>
              <a:buNone/>
              <a:tabLst>
                <a:tab pos="0" algn="l"/>
              </a:tabLst>
            </a:pPr>
            <a:fld id="{188DD82F-D9A7-4F94-8888-EAE595773B6E}" type="slidenum">
              <a:rPr lang="de-DE" sz="1200" b="0" u="none" strike="noStrike">
                <a:solidFill>
                  <a:srgbClr val="000000"/>
                </a:solidFill>
                <a:effectLst/>
                <a:uFillTx/>
                <a:latin typeface="Arial"/>
                <a:ea typeface="Arial"/>
              </a:rPr>
              <a:t>27</a:t>
            </a:fld>
            <a:endParaRPr lang="de-DE" sz="1200" b="0" u="none" strike="noStrike">
              <a:solidFill>
                <a:srgbClr val="000000"/>
              </a:solidFill>
              <a:effectLst/>
              <a:uFillTx/>
              <a:latin typeface="Calibri"/>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0" name="PlaceHolder 1"/>
          <p:cNvSpPr>
            <a:spLocks noGrp="1" noRot="1" noChangeAspect="1"/>
          </p:cNvSpPr>
          <p:nvPr>
            <p:ph type="sldImg"/>
          </p:nvPr>
        </p:nvSpPr>
        <p:spPr>
          <a:xfrm>
            <a:off x="217488" y="812800"/>
            <a:ext cx="7124700" cy="4008438"/>
          </a:xfrm>
          <a:prstGeom prst="rect">
            <a:avLst/>
          </a:prstGeom>
          <a:ln w="0">
            <a:noFill/>
          </a:ln>
        </p:spPr>
      </p:sp>
      <p:sp>
        <p:nvSpPr>
          <p:cNvPr id="241" name="PlaceHolder 2"/>
          <p:cNvSpPr>
            <a:spLocks noGrp="1"/>
          </p:cNvSpPr>
          <p:nvPr>
            <p:ph type="body"/>
          </p:nvPr>
        </p:nvSpPr>
        <p:spPr>
          <a:xfrm>
            <a:off x="756000" y="5078520"/>
            <a:ext cx="6047280" cy="4810680"/>
          </a:xfrm>
          <a:prstGeom prst="rect">
            <a:avLst/>
          </a:prstGeom>
          <a:noFill/>
          <a:ln w="0">
            <a:noFill/>
          </a:ln>
        </p:spPr>
        <p:txBody>
          <a:bodyPr lIns="0" tIns="0" rIns="0" bIns="0" anchor="t">
            <a:noAutofit/>
          </a:bodyPr>
          <a:lstStyle/>
          <a:p>
            <a:pPr indent="0">
              <a:lnSpc>
                <a:spcPct val="100000"/>
              </a:lnSpc>
              <a:buNone/>
            </a:pPr>
            <a:endParaRPr lang="de-DE" sz="2000" b="0" u="none" strike="noStrike" dirty="0">
              <a:solidFill>
                <a:srgbClr val="000000"/>
              </a:solidFill>
              <a:effectLst/>
              <a:uFillTx/>
              <a:latin typeface="Calibri"/>
            </a:endParaRPr>
          </a:p>
        </p:txBody>
      </p:sp>
      <p:sp>
        <p:nvSpPr>
          <p:cNvPr id="242" name="PlaceHolder 3"/>
          <p:cNvSpPr>
            <a:spLocks noGrp="1"/>
          </p:cNvSpPr>
          <p:nvPr>
            <p:ph type="sldNum" idx="54"/>
          </p:nvPr>
        </p:nvSpPr>
        <p:spPr>
          <a:xfrm>
            <a:off x="4278960" y="10157400"/>
            <a:ext cx="3280320" cy="533880"/>
          </a:xfrm>
          <a:prstGeom prst="rect">
            <a:avLst/>
          </a:prstGeom>
          <a:noFill/>
          <a:ln w="0">
            <a:noFill/>
          </a:ln>
        </p:spPr>
        <p:txBody>
          <a:bodyPr lIns="0" tIns="0" rIns="0" bIns="0" anchor="b">
            <a:noAutofit/>
          </a:bodyPr>
          <a:lstStyle>
            <a:lvl1pPr indent="0" algn="r" defTabSz="914400">
              <a:lnSpc>
                <a:spcPct val="100000"/>
              </a:lnSpc>
              <a:buNone/>
              <a:tabLst>
                <a:tab pos="0" algn="l"/>
              </a:tabLst>
              <a:defRPr lang="de-DE" sz="1400" b="0" u="none" strike="noStrike">
                <a:solidFill>
                  <a:srgbClr val="000000"/>
                </a:solidFill>
                <a:effectLst/>
                <a:uFillTx/>
                <a:latin typeface="Calibri"/>
                <a:ea typeface="+mn-ea"/>
              </a:defRPr>
            </a:lvl1pPr>
          </a:lstStyle>
          <a:p>
            <a:pPr indent="0" algn="r" defTabSz="914400">
              <a:lnSpc>
                <a:spcPct val="100000"/>
              </a:lnSpc>
              <a:buNone/>
              <a:tabLst>
                <a:tab pos="0" algn="l"/>
              </a:tabLst>
            </a:pPr>
            <a:fld id="{5FD0D297-E0DE-4FA6-A516-88F6C2B6ABD1}" type="slidenum">
              <a:rPr lang="de-DE" sz="1400" b="0" u="none" strike="noStrike">
                <a:solidFill>
                  <a:srgbClr val="000000"/>
                </a:solidFill>
                <a:effectLst/>
                <a:uFillTx/>
                <a:latin typeface="Calibri"/>
                <a:ea typeface="+mn-ea"/>
              </a:rPr>
              <a:t>29</a:t>
            </a:fld>
            <a:endParaRPr lang="de-DE" sz="1400" b="0" u="none" strike="noStrike">
              <a:solidFill>
                <a:srgbClr val="000000"/>
              </a:solidFill>
              <a:effectLst/>
              <a:uFillTx/>
              <a:latin typeface="Calibri"/>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0" name="PlaceHolder 1"/>
          <p:cNvSpPr>
            <a:spLocks noGrp="1" noRot="1" noChangeAspect="1"/>
          </p:cNvSpPr>
          <p:nvPr>
            <p:ph type="sldImg"/>
          </p:nvPr>
        </p:nvSpPr>
        <p:spPr>
          <a:xfrm>
            <a:off x="217488" y="812800"/>
            <a:ext cx="7124700" cy="4008438"/>
          </a:xfrm>
          <a:prstGeom prst="rect">
            <a:avLst/>
          </a:prstGeom>
          <a:ln w="0">
            <a:noFill/>
          </a:ln>
        </p:spPr>
      </p:sp>
      <p:sp>
        <p:nvSpPr>
          <p:cNvPr id="231" name="PlaceHolder 2"/>
          <p:cNvSpPr>
            <a:spLocks noGrp="1"/>
          </p:cNvSpPr>
          <p:nvPr>
            <p:ph type="body"/>
          </p:nvPr>
        </p:nvSpPr>
        <p:spPr>
          <a:xfrm>
            <a:off x="756000" y="5078520"/>
            <a:ext cx="6047280" cy="4810680"/>
          </a:xfrm>
          <a:prstGeom prst="rect">
            <a:avLst/>
          </a:prstGeom>
          <a:noFill/>
          <a:ln w="0">
            <a:noFill/>
          </a:ln>
        </p:spPr>
        <p:txBody>
          <a:bodyPr lIns="0" tIns="0" rIns="0" bIns="0" anchor="t">
            <a:noAutofit/>
          </a:bodyPr>
          <a:lstStyle/>
          <a:p>
            <a:r>
              <a:rPr lang="de-DE" sz="1200" b="0" i="0" u="none" strike="noStrike" kern="1200" dirty="0">
                <a:solidFill>
                  <a:schemeClr val="tx1"/>
                </a:solidFill>
                <a:effectLst/>
                <a:latin typeface="+mn-lt"/>
                <a:ea typeface="+mn-ea"/>
                <a:cs typeface="+mn-cs"/>
              </a:rPr>
              <a:t>Viele </a:t>
            </a:r>
            <a:r>
              <a:rPr lang="de-DE" sz="1200" b="0" i="0" u="none" strike="noStrike" kern="1200" dirty="0" err="1">
                <a:solidFill>
                  <a:schemeClr val="tx1"/>
                </a:solidFill>
                <a:effectLst/>
                <a:latin typeface="+mn-lt"/>
                <a:ea typeface="+mn-ea"/>
                <a:cs typeface="+mn-cs"/>
              </a:rPr>
              <a:t>Schüler:innen</a:t>
            </a:r>
            <a:r>
              <a:rPr lang="de-DE" sz="1200" b="0" i="0" u="none" strike="noStrike" kern="1200" dirty="0">
                <a:solidFill>
                  <a:schemeClr val="tx1"/>
                </a:solidFill>
                <a:effectLst/>
                <a:latin typeface="+mn-lt"/>
                <a:ea typeface="+mn-ea"/>
                <a:cs typeface="+mn-cs"/>
              </a:rPr>
              <a:t>…</a:t>
            </a:r>
          </a:p>
          <a:p>
            <a:r>
              <a:rPr lang="de-DE" sz="1200" b="0" i="0" u="none" strike="noStrike" kern="1200" dirty="0">
                <a:solidFill>
                  <a:schemeClr val="tx1"/>
                </a:solidFill>
                <a:effectLst/>
                <a:latin typeface="+mn-lt"/>
                <a:ea typeface="+mn-ea"/>
                <a:cs typeface="+mn-cs"/>
              </a:rPr>
              <a:t>fühlen sich gestresst</a:t>
            </a:r>
          </a:p>
          <a:p>
            <a:r>
              <a:rPr lang="de-DE" sz="1200" b="0" i="0" u="none" strike="noStrike" kern="1200" dirty="0">
                <a:solidFill>
                  <a:schemeClr val="tx1"/>
                </a:solidFill>
                <a:effectLst/>
                <a:latin typeface="+mn-lt"/>
                <a:ea typeface="+mn-ea"/>
                <a:cs typeface="+mn-cs"/>
              </a:rPr>
              <a:t>wissen nicht, wie sie besser lernen sollen</a:t>
            </a:r>
          </a:p>
          <a:p>
            <a:r>
              <a:rPr lang="de-DE" sz="1200" b="0" i="0" u="none" strike="noStrike" kern="1200" dirty="0">
                <a:solidFill>
                  <a:schemeClr val="tx1"/>
                </a:solidFill>
                <a:effectLst/>
                <a:latin typeface="+mn-lt"/>
                <a:ea typeface="+mn-ea"/>
                <a:cs typeface="+mn-cs"/>
              </a:rPr>
              <a:t>verlieren den Überblick über Aufgaben</a:t>
            </a:r>
          </a:p>
          <a:p>
            <a:r>
              <a:rPr lang="de-DE" sz="1200" b="0" i="0" u="none" strike="noStrike" kern="1200" dirty="0">
                <a:solidFill>
                  <a:schemeClr val="tx1"/>
                </a:solidFill>
                <a:effectLst/>
                <a:latin typeface="+mn-lt"/>
                <a:ea typeface="+mn-ea"/>
                <a:cs typeface="+mn-cs"/>
              </a:rPr>
              <a:t>fühlen sich im Unterricht nicht gehört</a:t>
            </a:r>
          </a:p>
          <a:p>
            <a:r>
              <a:rPr lang="de-DE" sz="1200" b="0" i="0" u="none" strike="noStrike" kern="1200" dirty="0">
                <a:solidFill>
                  <a:schemeClr val="tx1"/>
                </a:solidFill>
                <a:effectLst/>
                <a:latin typeface="+mn-lt"/>
                <a:ea typeface="+mn-ea"/>
                <a:cs typeface="+mn-cs"/>
              </a:rPr>
              <a:t>wissen nicht, welcher Beruf zu ihnen passt</a:t>
            </a:r>
          </a:p>
          <a:p>
            <a:r>
              <a:rPr lang="de-DE" sz="1200" b="0" i="0" u="none" strike="noStrike" kern="1200" dirty="0">
                <a:solidFill>
                  <a:schemeClr val="tx1"/>
                </a:solidFill>
                <a:effectLst/>
                <a:latin typeface="+mn-lt"/>
                <a:ea typeface="+mn-ea"/>
                <a:cs typeface="+mn-cs"/>
              </a:rPr>
              <a:t>Die Schule verändert sich: mehr Digitalisierung, KI, individuelle Lernwege.</a:t>
            </a:r>
          </a:p>
          <a:p>
            <a:r>
              <a:rPr lang="de-DE" sz="1200" b="0" i="0" u="none" strike="noStrike" kern="1200" dirty="0">
                <a:solidFill>
                  <a:schemeClr val="tx1"/>
                </a:solidFill>
                <a:effectLst/>
                <a:latin typeface="+mn-lt"/>
                <a:ea typeface="+mn-ea"/>
                <a:cs typeface="+mn-cs"/>
              </a:rPr>
              <a:t>👉 Entwickelt eine App, die </a:t>
            </a:r>
            <a:r>
              <a:rPr lang="de-DE" sz="1200" b="0" i="0" u="none" strike="noStrike" kern="1200" dirty="0" err="1">
                <a:solidFill>
                  <a:schemeClr val="tx1"/>
                </a:solidFill>
                <a:effectLst/>
                <a:latin typeface="+mn-lt"/>
                <a:ea typeface="+mn-ea"/>
                <a:cs typeface="+mn-cs"/>
              </a:rPr>
              <a:t>Schüler:innen</a:t>
            </a:r>
            <a:r>
              <a:rPr lang="de-DE" sz="1200" b="0" i="0" u="none" strike="noStrike" kern="1200" dirty="0">
                <a:solidFill>
                  <a:schemeClr val="tx1"/>
                </a:solidFill>
                <a:effectLst/>
                <a:latin typeface="+mn-lt"/>
                <a:ea typeface="+mn-ea"/>
                <a:cs typeface="+mn-cs"/>
              </a:rPr>
              <a:t> in der „Schule 2035“ unterstützt.</a:t>
            </a:r>
          </a:p>
        </p:txBody>
      </p:sp>
      <p:sp>
        <p:nvSpPr>
          <p:cNvPr id="232" name="PlaceHolder 3"/>
          <p:cNvSpPr>
            <a:spLocks noGrp="1"/>
          </p:cNvSpPr>
          <p:nvPr>
            <p:ph type="sldNum" idx="52"/>
          </p:nvPr>
        </p:nvSpPr>
        <p:spPr>
          <a:xfrm>
            <a:off x="4278960" y="10157400"/>
            <a:ext cx="3280320" cy="533880"/>
          </a:xfrm>
          <a:prstGeom prst="rect">
            <a:avLst/>
          </a:prstGeom>
          <a:noFill/>
          <a:ln w="0">
            <a:noFill/>
          </a:ln>
        </p:spPr>
        <p:txBody>
          <a:bodyPr lIns="0" tIns="0" rIns="0" bIns="0" anchor="b">
            <a:noAutofit/>
          </a:bodyPr>
          <a:lstStyle>
            <a:lvl1pPr indent="0" algn="r" defTabSz="914400">
              <a:lnSpc>
                <a:spcPct val="100000"/>
              </a:lnSpc>
              <a:buNone/>
              <a:tabLst>
                <a:tab pos="0" algn="l"/>
              </a:tabLst>
              <a:defRPr lang="de-DE" sz="1400" b="0" u="none" strike="noStrike">
                <a:solidFill>
                  <a:srgbClr val="000000"/>
                </a:solidFill>
                <a:effectLst/>
                <a:uFillTx/>
                <a:latin typeface="Calibri"/>
                <a:ea typeface="+mn-ea"/>
              </a:defRPr>
            </a:lvl1pPr>
          </a:lstStyle>
          <a:p>
            <a:pPr indent="0" algn="r" defTabSz="914400">
              <a:lnSpc>
                <a:spcPct val="100000"/>
              </a:lnSpc>
              <a:buNone/>
              <a:tabLst>
                <a:tab pos="0" algn="l"/>
              </a:tabLst>
            </a:pPr>
            <a:fld id="{4CD773B7-1457-480F-8385-EEF958C44E5D}" type="slidenum">
              <a:rPr lang="de-DE" sz="1400" b="0" u="none" strike="noStrike">
                <a:solidFill>
                  <a:srgbClr val="000000"/>
                </a:solidFill>
                <a:effectLst/>
                <a:uFillTx/>
                <a:latin typeface="Calibri"/>
                <a:ea typeface="+mn-ea"/>
              </a:rPr>
              <a:t>32</a:t>
            </a:fld>
            <a:endParaRPr lang="de-DE" sz="1400" b="0" u="none" strike="noStrike">
              <a:solidFill>
                <a:srgbClr val="000000"/>
              </a:solidFill>
              <a:effectLst/>
              <a:uFillTx/>
              <a:latin typeface="Calibri"/>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6AD3830-8001-5408-3DF4-67B3BEF1EB43}"/>
            </a:ext>
          </a:extLst>
        </p:cNvPr>
        <p:cNvGrpSpPr/>
        <p:nvPr/>
      </p:nvGrpSpPr>
      <p:grpSpPr>
        <a:xfrm>
          <a:off x="0" y="0"/>
          <a:ext cx="0" cy="0"/>
          <a:chOff x="0" y="0"/>
          <a:chExt cx="0" cy="0"/>
        </a:xfrm>
      </p:grpSpPr>
      <p:sp>
        <p:nvSpPr>
          <p:cNvPr id="230" name="PlaceHolder 1">
            <a:extLst>
              <a:ext uri="{FF2B5EF4-FFF2-40B4-BE49-F238E27FC236}">
                <a16:creationId xmlns:a16="http://schemas.microsoft.com/office/drawing/2014/main" id="{621E2336-E8E7-A99D-F073-5FC0CA134291}"/>
              </a:ext>
            </a:extLst>
          </p:cNvPr>
          <p:cNvSpPr>
            <a:spLocks noGrp="1" noRot="1" noChangeAspect="1"/>
          </p:cNvSpPr>
          <p:nvPr>
            <p:ph type="sldImg"/>
          </p:nvPr>
        </p:nvSpPr>
        <p:spPr>
          <a:xfrm>
            <a:off x="217488" y="812800"/>
            <a:ext cx="7124700" cy="4008438"/>
          </a:xfrm>
          <a:prstGeom prst="rect">
            <a:avLst/>
          </a:prstGeom>
          <a:ln w="0">
            <a:noFill/>
          </a:ln>
        </p:spPr>
      </p:sp>
      <p:sp>
        <p:nvSpPr>
          <p:cNvPr id="231" name="PlaceHolder 2">
            <a:extLst>
              <a:ext uri="{FF2B5EF4-FFF2-40B4-BE49-F238E27FC236}">
                <a16:creationId xmlns:a16="http://schemas.microsoft.com/office/drawing/2014/main" id="{41E8CF45-10CF-2DD3-D62D-247D58B37C8F}"/>
              </a:ext>
            </a:extLst>
          </p:cNvPr>
          <p:cNvSpPr>
            <a:spLocks noGrp="1"/>
          </p:cNvSpPr>
          <p:nvPr>
            <p:ph type="body"/>
          </p:nvPr>
        </p:nvSpPr>
        <p:spPr>
          <a:xfrm>
            <a:off x="756000" y="5078520"/>
            <a:ext cx="6047280" cy="4810680"/>
          </a:xfrm>
          <a:prstGeom prst="rect">
            <a:avLst/>
          </a:prstGeom>
          <a:noFill/>
          <a:ln w="0">
            <a:noFill/>
          </a:ln>
        </p:spPr>
        <p:txBody>
          <a:bodyPr lIns="0" tIns="0" rIns="0" bIns="0" anchor="t">
            <a:noAutofit/>
          </a:bodyPr>
          <a:lstStyle/>
          <a:p>
            <a:r>
              <a:rPr lang="de-DE" sz="1200" b="0" i="0" u="none" strike="noStrike" kern="1200" dirty="0">
                <a:solidFill>
                  <a:schemeClr val="tx1"/>
                </a:solidFill>
                <a:effectLst/>
                <a:latin typeface="+mn-lt"/>
                <a:ea typeface="+mn-ea"/>
                <a:cs typeface="+mn-cs"/>
              </a:rPr>
              <a:t>Viele </a:t>
            </a:r>
            <a:r>
              <a:rPr lang="de-DE" sz="1200" b="0" i="0" u="none" strike="noStrike" kern="1200" dirty="0" err="1">
                <a:solidFill>
                  <a:schemeClr val="tx1"/>
                </a:solidFill>
                <a:effectLst/>
                <a:latin typeface="+mn-lt"/>
                <a:ea typeface="+mn-ea"/>
                <a:cs typeface="+mn-cs"/>
              </a:rPr>
              <a:t>Schüler:innen</a:t>
            </a:r>
            <a:r>
              <a:rPr lang="de-DE" sz="1200" b="0" i="0" u="none" strike="noStrike" kern="1200" dirty="0">
                <a:solidFill>
                  <a:schemeClr val="tx1"/>
                </a:solidFill>
                <a:effectLst/>
                <a:latin typeface="+mn-lt"/>
                <a:ea typeface="+mn-ea"/>
                <a:cs typeface="+mn-cs"/>
              </a:rPr>
              <a:t>…</a:t>
            </a:r>
          </a:p>
          <a:p>
            <a:r>
              <a:rPr lang="de-DE" sz="1200" b="0" i="0" u="none" strike="noStrike" kern="1200" dirty="0">
                <a:solidFill>
                  <a:schemeClr val="tx1"/>
                </a:solidFill>
                <a:effectLst/>
                <a:latin typeface="+mn-lt"/>
                <a:ea typeface="+mn-ea"/>
                <a:cs typeface="+mn-cs"/>
              </a:rPr>
              <a:t>fühlen sich gestresst</a:t>
            </a:r>
          </a:p>
          <a:p>
            <a:r>
              <a:rPr lang="de-DE" sz="1200" b="0" i="0" u="none" strike="noStrike" kern="1200" dirty="0">
                <a:solidFill>
                  <a:schemeClr val="tx1"/>
                </a:solidFill>
                <a:effectLst/>
                <a:latin typeface="+mn-lt"/>
                <a:ea typeface="+mn-ea"/>
                <a:cs typeface="+mn-cs"/>
              </a:rPr>
              <a:t>wissen nicht, wie sie besser lernen sollen</a:t>
            </a:r>
          </a:p>
          <a:p>
            <a:r>
              <a:rPr lang="de-DE" sz="1200" b="0" i="0" u="none" strike="noStrike" kern="1200" dirty="0">
                <a:solidFill>
                  <a:schemeClr val="tx1"/>
                </a:solidFill>
                <a:effectLst/>
                <a:latin typeface="+mn-lt"/>
                <a:ea typeface="+mn-ea"/>
                <a:cs typeface="+mn-cs"/>
              </a:rPr>
              <a:t>verlieren den Überblick über Aufgaben</a:t>
            </a:r>
          </a:p>
          <a:p>
            <a:r>
              <a:rPr lang="de-DE" sz="1200" b="0" i="0" u="none" strike="noStrike" kern="1200" dirty="0">
                <a:solidFill>
                  <a:schemeClr val="tx1"/>
                </a:solidFill>
                <a:effectLst/>
                <a:latin typeface="+mn-lt"/>
                <a:ea typeface="+mn-ea"/>
                <a:cs typeface="+mn-cs"/>
              </a:rPr>
              <a:t>fühlen sich im Unterricht nicht gehört</a:t>
            </a:r>
          </a:p>
          <a:p>
            <a:r>
              <a:rPr lang="de-DE" sz="1200" b="0" i="0" u="none" strike="noStrike" kern="1200" dirty="0">
                <a:solidFill>
                  <a:schemeClr val="tx1"/>
                </a:solidFill>
                <a:effectLst/>
                <a:latin typeface="+mn-lt"/>
                <a:ea typeface="+mn-ea"/>
                <a:cs typeface="+mn-cs"/>
              </a:rPr>
              <a:t>wissen nicht, welcher Beruf zu ihnen passt</a:t>
            </a:r>
          </a:p>
          <a:p>
            <a:r>
              <a:rPr lang="de-DE" sz="1200" b="0" i="0" u="none" strike="noStrike" kern="1200" dirty="0">
                <a:solidFill>
                  <a:schemeClr val="tx1"/>
                </a:solidFill>
                <a:effectLst/>
                <a:latin typeface="+mn-lt"/>
                <a:ea typeface="+mn-ea"/>
                <a:cs typeface="+mn-cs"/>
              </a:rPr>
              <a:t>Die Schule verändert sich: mehr Digitalisierung, KI, individuelle Lernwege.</a:t>
            </a:r>
          </a:p>
          <a:p>
            <a:r>
              <a:rPr lang="de-DE" sz="1200" b="0" i="0" u="none" strike="noStrike" kern="1200" dirty="0">
                <a:solidFill>
                  <a:schemeClr val="tx1"/>
                </a:solidFill>
                <a:effectLst/>
                <a:latin typeface="+mn-lt"/>
                <a:ea typeface="+mn-ea"/>
                <a:cs typeface="+mn-cs"/>
              </a:rPr>
              <a:t>👉 Entwickelt eine App, die </a:t>
            </a:r>
            <a:r>
              <a:rPr lang="de-DE" sz="1200" b="0" i="0" u="none" strike="noStrike" kern="1200" dirty="0" err="1">
                <a:solidFill>
                  <a:schemeClr val="tx1"/>
                </a:solidFill>
                <a:effectLst/>
                <a:latin typeface="+mn-lt"/>
                <a:ea typeface="+mn-ea"/>
                <a:cs typeface="+mn-cs"/>
              </a:rPr>
              <a:t>Schüler:innen</a:t>
            </a:r>
            <a:r>
              <a:rPr lang="de-DE" sz="1200" b="0" i="0" u="none" strike="noStrike" kern="1200" dirty="0">
                <a:solidFill>
                  <a:schemeClr val="tx1"/>
                </a:solidFill>
                <a:effectLst/>
                <a:latin typeface="+mn-lt"/>
                <a:ea typeface="+mn-ea"/>
                <a:cs typeface="+mn-cs"/>
              </a:rPr>
              <a:t> in der „Schule 2035“ unterstützt.</a:t>
            </a:r>
          </a:p>
        </p:txBody>
      </p:sp>
      <p:sp>
        <p:nvSpPr>
          <p:cNvPr id="232" name="PlaceHolder 3">
            <a:extLst>
              <a:ext uri="{FF2B5EF4-FFF2-40B4-BE49-F238E27FC236}">
                <a16:creationId xmlns:a16="http://schemas.microsoft.com/office/drawing/2014/main" id="{FE364720-C667-3895-4583-620216271D2B}"/>
              </a:ext>
            </a:extLst>
          </p:cNvPr>
          <p:cNvSpPr>
            <a:spLocks noGrp="1"/>
          </p:cNvSpPr>
          <p:nvPr>
            <p:ph type="sldNum" idx="52"/>
          </p:nvPr>
        </p:nvSpPr>
        <p:spPr>
          <a:xfrm>
            <a:off x="4278960" y="10157400"/>
            <a:ext cx="3280320" cy="533880"/>
          </a:xfrm>
          <a:prstGeom prst="rect">
            <a:avLst/>
          </a:prstGeom>
          <a:noFill/>
          <a:ln w="0">
            <a:noFill/>
          </a:ln>
        </p:spPr>
        <p:txBody>
          <a:bodyPr lIns="0" tIns="0" rIns="0" bIns="0" anchor="b">
            <a:noAutofit/>
          </a:bodyPr>
          <a:lstStyle>
            <a:lvl1pPr indent="0" algn="r" defTabSz="914400">
              <a:lnSpc>
                <a:spcPct val="100000"/>
              </a:lnSpc>
              <a:buNone/>
              <a:tabLst>
                <a:tab pos="0" algn="l"/>
              </a:tabLst>
              <a:defRPr lang="de-DE" sz="1400" b="0" u="none" strike="noStrike">
                <a:solidFill>
                  <a:srgbClr val="000000"/>
                </a:solidFill>
                <a:effectLst/>
                <a:uFillTx/>
                <a:latin typeface="Calibri"/>
                <a:ea typeface="+mn-ea"/>
              </a:defRPr>
            </a:lvl1pPr>
          </a:lstStyle>
          <a:p>
            <a:pPr indent="0" algn="r" defTabSz="914400">
              <a:lnSpc>
                <a:spcPct val="100000"/>
              </a:lnSpc>
              <a:buNone/>
              <a:tabLst>
                <a:tab pos="0" algn="l"/>
              </a:tabLst>
            </a:pPr>
            <a:fld id="{4CD773B7-1457-480F-8385-EEF958C44E5D}" type="slidenum">
              <a:rPr lang="de-DE" sz="1400" b="0" u="none" strike="noStrike">
                <a:solidFill>
                  <a:srgbClr val="000000"/>
                </a:solidFill>
                <a:effectLst/>
                <a:uFillTx/>
                <a:latin typeface="Calibri"/>
                <a:ea typeface="+mn-ea"/>
              </a:rPr>
              <a:t>34</a:t>
            </a:fld>
            <a:endParaRPr lang="de-DE" sz="1400" b="0" u="none" strike="noStrike">
              <a:solidFill>
                <a:srgbClr val="000000"/>
              </a:solidFill>
              <a:effectLst/>
              <a:uFillTx/>
              <a:latin typeface="Calibri"/>
            </a:endParaRPr>
          </a:p>
        </p:txBody>
      </p:sp>
    </p:spTree>
    <p:extLst>
      <p:ext uri="{BB962C8B-B14F-4D97-AF65-F5344CB8AC3E}">
        <p14:creationId xmlns:p14="http://schemas.microsoft.com/office/powerpoint/2010/main" val="4268559123"/>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4896609-40C2-2023-3F43-7C7ACEC4E2CF}"/>
            </a:ext>
          </a:extLst>
        </p:cNvPr>
        <p:cNvGrpSpPr/>
        <p:nvPr/>
      </p:nvGrpSpPr>
      <p:grpSpPr>
        <a:xfrm>
          <a:off x="0" y="0"/>
          <a:ext cx="0" cy="0"/>
          <a:chOff x="0" y="0"/>
          <a:chExt cx="0" cy="0"/>
        </a:xfrm>
      </p:grpSpPr>
      <p:sp>
        <p:nvSpPr>
          <p:cNvPr id="230" name="PlaceHolder 1">
            <a:extLst>
              <a:ext uri="{FF2B5EF4-FFF2-40B4-BE49-F238E27FC236}">
                <a16:creationId xmlns:a16="http://schemas.microsoft.com/office/drawing/2014/main" id="{A1E78899-99AA-4C46-0D43-CBF6F31868FD}"/>
              </a:ext>
            </a:extLst>
          </p:cNvPr>
          <p:cNvSpPr>
            <a:spLocks noGrp="1" noRot="1" noChangeAspect="1"/>
          </p:cNvSpPr>
          <p:nvPr>
            <p:ph type="sldImg"/>
          </p:nvPr>
        </p:nvSpPr>
        <p:spPr>
          <a:xfrm>
            <a:off x="217488" y="812800"/>
            <a:ext cx="7124700" cy="4008438"/>
          </a:xfrm>
          <a:prstGeom prst="rect">
            <a:avLst/>
          </a:prstGeom>
          <a:ln w="0">
            <a:noFill/>
          </a:ln>
        </p:spPr>
      </p:sp>
      <p:sp>
        <p:nvSpPr>
          <p:cNvPr id="231" name="PlaceHolder 2">
            <a:extLst>
              <a:ext uri="{FF2B5EF4-FFF2-40B4-BE49-F238E27FC236}">
                <a16:creationId xmlns:a16="http://schemas.microsoft.com/office/drawing/2014/main" id="{C2A97651-4D5E-E3EF-B173-67BDD53107A3}"/>
              </a:ext>
            </a:extLst>
          </p:cNvPr>
          <p:cNvSpPr>
            <a:spLocks noGrp="1"/>
          </p:cNvSpPr>
          <p:nvPr>
            <p:ph type="body"/>
          </p:nvPr>
        </p:nvSpPr>
        <p:spPr>
          <a:xfrm>
            <a:off x="756000" y="5078520"/>
            <a:ext cx="6047280" cy="4810680"/>
          </a:xfrm>
          <a:prstGeom prst="rect">
            <a:avLst/>
          </a:prstGeom>
          <a:noFill/>
          <a:ln w="0">
            <a:noFill/>
          </a:ln>
        </p:spPr>
        <p:txBody>
          <a:bodyPr lIns="0" tIns="0" rIns="0" bIns="0" anchor="t">
            <a:noAutofit/>
          </a:bodyPr>
          <a:lstStyle/>
          <a:p>
            <a:r>
              <a:rPr lang="de-DE" sz="1200" b="0" i="0" u="none" strike="noStrike" kern="1200" dirty="0">
                <a:solidFill>
                  <a:schemeClr val="tx1"/>
                </a:solidFill>
                <a:effectLst/>
                <a:latin typeface="+mn-lt"/>
                <a:ea typeface="+mn-ea"/>
                <a:cs typeface="+mn-cs"/>
              </a:rPr>
              <a:t>Das Thema ist sehr breit und kann Lernende zu sehr verschiedenen, kreativen Lösungen führen.</a:t>
            </a:r>
          </a:p>
          <a:p>
            <a:endParaRPr lang="de-DE" sz="1200" b="0" i="0" u="none" strike="noStrike" kern="1200" dirty="0">
              <a:solidFill>
                <a:schemeClr val="tx1"/>
              </a:solidFill>
              <a:effectLst/>
              <a:latin typeface="+mn-lt"/>
              <a:ea typeface="+mn-ea"/>
              <a:cs typeface="+mn-cs"/>
            </a:endParaRPr>
          </a:p>
          <a:p>
            <a:r>
              <a:rPr lang="de-DE" sz="1200" b="0" i="0" u="none" strike="noStrike" kern="1200" dirty="0">
                <a:solidFill>
                  <a:schemeClr val="tx1"/>
                </a:solidFill>
                <a:effectLst/>
                <a:latin typeface="+mn-lt"/>
                <a:ea typeface="+mn-ea"/>
                <a:cs typeface="+mn-cs"/>
              </a:rPr>
              <a:t>Wichtig ist es, zunächst zu klären was Nachhaltigkeit ist, dazu eignen sich die beiden folgenden Filme.</a:t>
            </a:r>
          </a:p>
          <a:p>
            <a:endParaRPr lang="de-DE" sz="1200" b="0" i="0" u="none" strike="noStrike" kern="1200" dirty="0">
              <a:solidFill>
                <a:schemeClr val="tx1"/>
              </a:solidFill>
              <a:effectLst/>
              <a:latin typeface="+mn-lt"/>
              <a:ea typeface="+mn-ea"/>
              <a:cs typeface="+mn-cs"/>
            </a:endParaRPr>
          </a:p>
          <a:p>
            <a:r>
              <a:rPr lang="de-DE" sz="1200" b="0" i="0" u="none" strike="noStrike" kern="1200" dirty="0">
                <a:solidFill>
                  <a:schemeClr val="tx1"/>
                </a:solidFill>
                <a:effectLst/>
                <a:latin typeface="+mn-lt"/>
                <a:ea typeface="+mn-ea"/>
                <a:cs typeface="+mn-cs"/>
              </a:rPr>
              <a:t>Differenzierung: Nach unseren Erfahrungen entwickeln die </a:t>
            </a:r>
            <a:r>
              <a:rPr lang="de-DE" sz="1200" b="0" i="0" u="none" strike="noStrike" kern="1200" dirty="0" err="1">
                <a:solidFill>
                  <a:schemeClr val="tx1"/>
                </a:solidFill>
                <a:effectLst/>
                <a:latin typeface="+mn-lt"/>
                <a:ea typeface="+mn-ea"/>
                <a:cs typeface="+mn-cs"/>
              </a:rPr>
              <a:t>SuS</a:t>
            </a:r>
            <a:r>
              <a:rPr lang="de-DE" sz="1200" b="0" i="0" u="none" strike="noStrike" kern="1200" dirty="0">
                <a:solidFill>
                  <a:schemeClr val="tx1"/>
                </a:solidFill>
                <a:effectLst/>
                <a:latin typeface="+mn-lt"/>
                <a:ea typeface="+mn-ea"/>
                <a:cs typeface="+mn-cs"/>
              </a:rPr>
              <a:t> tolle Ideen. Jedoch kommt es auch vor – bei jüngeren oder weniger leistungsstarken Lernenden –, dass das Thema zu offen ist. </a:t>
            </a:r>
          </a:p>
          <a:p>
            <a:r>
              <a:rPr lang="de-DE" sz="1200" b="0" i="0" u="none" strike="noStrike" kern="1200" dirty="0">
                <a:solidFill>
                  <a:schemeClr val="tx1"/>
                </a:solidFill>
                <a:effectLst/>
                <a:latin typeface="+mn-lt"/>
                <a:ea typeface="+mn-ea"/>
                <a:cs typeface="+mn-cs"/>
              </a:rPr>
              <a:t>Wenn sie keine Idee finden, sollte die Lehrkraft ein konkretes Thema und eine Persona vorgeben. Zum Beispiel Mülltrennung, Plastikvermeidung.</a:t>
            </a:r>
          </a:p>
        </p:txBody>
      </p:sp>
      <p:sp>
        <p:nvSpPr>
          <p:cNvPr id="232" name="PlaceHolder 3">
            <a:extLst>
              <a:ext uri="{FF2B5EF4-FFF2-40B4-BE49-F238E27FC236}">
                <a16:creationId xmlns:a16="http://schemas.microsoft.com/office/drawing/2014/main" id="{8F130ADD-6708-F094-950E-4E3ABCDFE91A}"/>
              </a:ext>
            </a:extLst>
          </p:cNvPr>
          <p:cNvSpPr>
            <a:spLocks noGrp="1"/>
          </p:cNvSpPr>
          <p:nvPr>
            <p:ph type="sldNum" idx="52"/>
          </p:nvPr>
        </p:nvSpPr>
        <p:spPr>
          <a:xfrm>
            <a:off x="4278960" y="10157400"/>
            <a:ext cx="3280320" cy="533880"/>
          </a:xfrm>
          <a:prstGeom prst="rect">
            <a:avLst/>
          </a:prstGeom>
          <a:noFill/>
          <a:ln w="0">
            <a:noFill/>
          </a:ln>
        </p:spPr>
        <p:txBody>
          <a:bodyPr lIns="0" tIns="0" rIns="0" bIns="0" anchor="b">
            <a:noAutofit/>
          </a:bodyPr>
          <a:lstStyle>
            <a:lvl1pPr indent="0" algn="r" defTabSz="914400">
              <a:lnSpc>
                <a:spcPct val="100000"/>
              </a:lnSpc>
              <a:buNone/>
              <a:tabLst>
                <a:tab pos="0" algn="l"/>
              </a:tabLst>
              <a:defRPr lang="de-DE" sz="1400" b="0" u="none" strike="noStrike">
                <a:solidFill>
                  <a:srgbClr val="000000"/>
                </a:solidFill>
                <a:effectLst/>
                <a:uFillTx/>
                <a:latin typeface="Calibri"/>
                <a:ea typeface="+mn-ea"/>
              </a:defRPr>
            </a:lvl1pPr>
          </a:lstStyle>
          <a:p>
            <a:pPr indent="0" algn="r" defTabSz="914400">
              <a:lnSpc>
                <a:spcPct val="100000"/>
              </a:lnSpc>
              <a:buNone/>
              <a:tabLst>
                <a:tab pos="0" algn="l"/>
              </a:tabLst>
            </a:pPr>
            <a:fld id="{4CD773B7-1457-480F-8385-EEF958C44E5D}" type="slidenum">
              <a:rPr lang="de-DE" sz="1400" b="0" u="none" strike="noStrike">
                <a:solidFill>
                  <a:srgbClr val="000000"/>
                </a:solidFill>
                <a:effectLst/>
                <a:uFillTx/>
                <a:latin typeface="Calibri"/>
                <a:ea typeface="+mn-ea"/>
              </a:rPr>
              <a:t>35</a:t>
            </a:fld>
            <a:endParaRPr lang="de-DE" sz="1400" b="0" u="none" strike="noStrike">
              <a:solidFill>
                <a:srgbClr val="000000"/>
              </a:solidFill>
              <a:effectLst/>
              <a:uFillTx/>
              <a:latin typeface="Calibri"/>
            </a:endParaRPr>
          </a:p>
        </p:txBody>
      </p:sp>
    </p:spTree>
    <p:extLst>
      <p:ext uri="{BB962C8B-B14F-4D97-AF65-F5344CB8AC3E}">
        <p14:creationId xmlns:p14="http://schemas.microsoft.com/office/powerpoint/2010/main" val="3209088187"/>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DCE7900-CB1B-EC95-2E69-F94D34A5FA16}"/>
            </a:ext>
          </a:extLst>
        </p:cNvPr>
        <p:cNvGrpSpPr/>
        <p:nvPr/>
      </p:nvGrpSpPr>
      <p:grpSpPr>
        <a:xfrm>
          <a:off x="0" y="0"/>
          <a:ext cx="0" cy="0"/>
          <a:chOff x="0" y="0"/>
          <a:chExt cx="0" cy="0"/>
        </a:xfrm>
      </p:grpSpPr>
      <p:sp>
        <p:nvSpPr>
          <p:cNvPr id="230" name="PlaceHolder 1">
            <a:extLst>
              <a:ext uri="{FF2B5EF4-FFF2-40B4-BE49-F238E27FC236}">
                <a16:creationId xmlns:a16="http://schemas.microsoft.com/office/drawing/2014/main" id="{7B5398A8-6786-C3C3-3E44-25F94CF3B0E8}"/>
              </a:ext>
            </a:extLst>
          </p:cNvPr>
          <p:cNvSpPr>
            <a:spLocks noGrp="1" noRot="1" noChangeAspect="1"/>
          </p:cNvSpPr>
          <p:nvPr>
            <p:ph type="sldImg"/>
          </p:nvPr>
        </p:nvSpPr>
        <p:spPr>
          <a:xfrm>
            <a:off x="217488" y="812800"/>
            <a:ext cx="7124700" cy="4008438"/>
          </a:xfrm>
          <a:prstGeom prst="rect">
            <a:avLst/>
          </a:prstGeom>
          <a:ln w="0">
            <a:noFill/>
          </a:ln>
        </p:spPr>
      </p:sp>
      <p:sp>
        <p:nvSpPr>
          <p:cNvPr id="231" name="PlaceHolder 2">
            <a:extLst>
              <a:ext uri="{FF2B5EF4-FFF2-40B4-BE49-F238E27FC236}">
                <a16:creationId xmlns:a16="http://schemas.microsoft.com/office/drawing/2014/main" id="{CDED239E-1132-BFE6-A7A7-6C1A73BD54D6}"/>
              </a:ext>
            </a:extLst>
          </p:cNvPr>
          <p:cNvSpPr>
            <a:spLocks noGrp="1"/>
          </p:cNvSpPr>
          <p:nvPr>
            <p:ph type="body"/>
          </p:nvPr>
        </p:nvSpPr>
        <p:spPr>
          <a:xfrm>
            <a:off x="756000" y="5078520"/>
            <a:ext cx="6047280" cy="4810680"/>
          </a:xfrm>
          <a:prstGeom prst="rect">
            <a:avLst/>
          </a:prstGeom>
          <a:noFill/>
          <a:ln w="0">
            <a:noFill/>
          </a:ln>
        </p:spPr>
        <p:txBody>
          <a:bodyPr lIns="0" tIns="0" rIns="0" bIns="0" anchor="t">
            <a:noAutofit/>
          </a:bodyPr>
          <a:lstStyle/>
          <a:p>
            <a:r>
              <a:rPr lang="de-DE" sz="1200" b="0" i="0" u="none" strike="noStrike" kern="1200" dirty="0">
                <a:solidFill>
                  <a:schemeClr val="tx1"/>
                </a:solidFill>
                <a:effectLst/>
                <a:latin typeface="+mn-lt"/>
                <a:ea typeface="+mn-ea"/>
                <a:cs typeface="+mn-cs"/>
              </a:rPr>
              <a:t>Noch mal kurz das Thema zusammenfassen </a:t>
            </a:r>
          </a:p>
          <a:p>
            <a:endParaRPr lang="de-DE" sz="1200" b="0" i="0" u="none" strike="noStrike" kern="1200" dirty="0">
              <a:solidFill>
                <a:schemeClr val="tx1"/>
              </a:solidFill>
              <a:effectLst/>
              <a:latin typeface="+mn-lt"/>
              <a:ea typeface="+mn-ea"/>
              <a:cs typeface="+mn-cs"/>
            </a:endParaRPr>
          </a:p>
          <a:p>
            <a:r>
              <a:rPr lang="de-DE" sz="1200" b="0" i="0" u="none" strike="noStrike" kern="1200" dirty="0">
                <a:solidFill>
                  <a:schemeClr val="tx1"/>
                </a:solidFill>
                <a:effectLst/>
                <a:latin typeface="+mn-lt"/>
                <a:ea typeface="+mn-ea"/>
                <a:cs typeface="+mn-cs"/>
              </a:rPr>
              <a:t>Die Arbeitsmaterialien austeilen.</a:t>
            </a:r>
          </a:p>
        </p:txBody>
      </p:sp>
      <p:sp>
        <p:nvSpPr>
          <p:cNvPr id="232" name="PlaceHolder 3">
            <a:extLst>
              <a:ext uri="{FF2B5EF4-FFF2-40B4-BE49-F238E27FC236}">
                <a16:creationId xmlns:a16="http://schemas.microsoft.com/office/drawing/2014/main" id="{DFC0054C-3821-7874-0C1B-2ED7E07549E4}"/>
              </a:ext>
            </a:extLst>
          </p:cNvPr>
          <p:cNvSpPr>
            <a:spLocks noGrp="1"/>
          </p:cNvSpPr>
          <p:nvPr>
            <p:ph type="sldNum" idx="52"/>
          </p:nvPr>
        </p:nvSpPr>
        <p:spPr>
          <a:xfrm>
            <a:off x="4278960" y="10157400"/>
            <a:ext cx="3280320" cy="533880"/>
          </a:xfrm>
          <a:prstGeom prst="rect">
            <a:avLst/>
          </a:prstGeom>
          <a:noFill/>
          <a:ln w="0">
            <a:noFill/>
          </a:ln>
        </p:spPr>
        <p:txBody>
          <a:bodyPr lIns="0" tIns="0" rIns="0" bIns="0" anchor="b">
            <a:noAutofit/>
          </a:bodyPr>
          <a:lstStyle>
            <a:lvl1pPr indent="0" algn="r" defTabSz="914400">
              <a:lnSpc>
                <a:spcPct val="100000"/>
              </a:lnSpc>
              <a:buNone/>
              <a:tabLst>
                <a:tab pos="0" algn="l"/>
              </a:tabLst>
              <a:defRPr lang="de-DE" sz="1400" b="0" u="none" strike="noStrike">
                <a:solidFill>
                  <a:srgbClr val="000000"/>
                </a:solidFill>
                <a:effectLst/>
                <a:uFillTx/>
                <a:latin typeface="Calibri"/>
                <a:ea typeface="+mn-ea"/>
              </a:defRPr>
            </a:lvl1pPr>
          </a:lstStyle>
          <a:p>
            <a:pPr indent="0" algn="r" defTabSz="914400">
              <a:lnSpc>
                <a:spcPct val="100000"/>
              </a:lnSpc>
              <a:buNone/>
              <a:tabLst>
                <a:tab pos="0" algn="l"/>
              </a:tabLst>
            </a:pPr>
            <a:fld id="{4CD773B7-1457-480F-8385-EEF958C44E5D}" type="slidenum">
              <a:rPr lang="de-DE" sz="1400" b="0" u="none" strike="noStrike">
                <a:solidFill>
                  <a:srgbClr val="000000"/>
                </a:solidFill>
                <a:effectLst/>
                <a:uFillTx/>
                <a:latin typeface="Calibri"/>
                <a:ea typeface="+mn-ea"/>
              </a:rPr>
              <a:t>38</a:t>
            </a:fld>
            <a:endParaRPr lang="de-DE" sz="1400" b="0" u="none" strike="noStrike">
              <a:solidFill>
                <a:srgbClr val="000000"/>
              </a:solidFill>
              <a:effectLst/>
              <a:uFillTx/>
              <a:latin typeface="Calibri"/>
            </a:endParaRPr>
          </a:p>
        </p:txBody>
      </p:sp>
    </p:spTree>
    <p:extLst>
      <p:ext uri="{BB962C8B-B14F-4D97-AF65-F5344CB8AC3E}">
        <p14:creationId xmlns:p14="http://schemas.microsoft.com/office/powerpoint/2010/main" val="385277127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034D51-6772-85DC-AB29-C4D504E5274C}"/>
            </a:ext>
          </a:extLst>
        </p:cNvPr>
        <p:cNvGrpSpPr/>
        <p:nvPr/>
      </p:nvGrpSpPr>
      <p:grpSpPr>
        <a:xfrm>
          <a:off x="0" y="0"/>
          <a:ext cx="0" cy="0"/>
          <a:chOff x="0" y="0"/>
          <a:chExt cx="0" cy="0"/>
        </a:xfrm>
      </p:grpSpPr>
      <p:sp>
        <p:nvSpPr>
          <p:cNvPr id="397" name="PlaceHolder 1">
            <a:extLst>
              <a:ext uri="{FF2B5EF4-FFF2-40B4-BE49-F238E27FC236}">
                <a16:creationId xmlns:a16="http://schemas.microsoft.com/office/drawing/2014/main" id="{E2CC0009-5777-D3C0-14C1-D562A83586DA}"/>
              </a:ext>
            </a:extLst>
          </p:cNvPr>
          <p:cNvSpPr>
            <a:spLocks noGrp="1" noRot="1" noChangeAspect="1"/>
          </p:cNvSpPr>
          <p:nvPr>
            <p:ph type="sldImg"/>
          </p:nvPr>
        </p:nvSpPr>
        <p:spPr>
          <a:xfrm>
            <a:off x="4038600" y="857250"/>
            <a:ext cx="4114800" cy="2314575"/>
          </a:xfrm>
          <a:prstGeom prst="rect">
            <a:avLst/>
          </a:prstGeom>
          <a:ln w="0">
            <a:noFill/>
          </a:ln>
        </p:spPr>
      </p:sp>
      <p:sp>
        <p:nvSpPr>
          <p:cNvPr id="398" name="PlaceHolder 2">
            <a:extLst>
              <a:ext uri="{FF2B5EF4-FFF2-40B4-BE49-F238E27FC236}">
                <a16:creationId xmlns:a16="http://schemas.microsoft.com/office/drawing/2014/main" id="{E9287B9C-C798-097B-388D-84FE57EA760F}"/>
              </a:ext>
            </a:extLst>
          </p:cNvPr>
          <p:cNvSpPr>
            <a:spLocks noGrp="1"/>
          </p:cNvSpPr>
          <p:nvPr>
            <p:ph type="body"/>
          </p:nvPr>
        </p:nvSpPr>
        <p:spPr>
          <a:xfrm>
            <a:off x="1219320" y="3300480"/>
            <a:ext cx="9752760" cy="2699640"/>
          </a:xfrm>
          <a:prstGeom prst="rect">
            <a:avLst/>
          </a:prstGeom>
          <a:noFill/>
          <a:ln w="0">
            <a:noFill/>
          </a:ln>
        </p:spPr>
        <p:txBody>
          <a:bodyPr lIns="91440" tIns="45720" rIns="91440" bIns="45720" anchor="t">
            <a:noAutofit/>
          </a:bodyPr>
          <a:lstStyle/>
          <a:p>
            <a:pPr indent="0">
              <a:lnSpc>
                <a:spcPct val="100000"/>
              </a:lnSpc>
              <a:buNone/>
              <a:tabLst>
                <a:tab pos="0" algn="l"/>
              </a:tabLst>
            </a:pPr>
            <a:r>
              <a:rPr lang="de-DE" sz="2000" b="0" u="none" strike="noStrike" dirty="0">
                <a:solidFill>
                  <a:srgbClr val="000000"/>
                </a:solidFill>
                <a:effectLst/>
                <a:uFillTx/>
                <a:latin typeface="Calibri"/>
              </a:rPr>
              <a:t>Optional: eine neue Gruppe kennenlernen</a:t>
            </a:r>
          </a:p>
          <a:p>
            <a:pPr indent="0">
              <a:lnSpc>
                <a:spcPct val="100000"/>
              </a:lnSpc>
              <a:buNone/>
              <a:tabLst>
                <a:tab pos="0" algn="l"/>
              </a:tabLst>
            </a:pPr>
            <a:endParaRPr lang="de-DE" sz="2000" b="0" u="none" strike="noStrike" dirty="0">
              <a:solidFill>
                <a:srgbClr val="000000"/>
              </a:solidFill>
              <a:effectLst/>
              <a:uFillTx/>
              <a:latin typeface="Calibri"/>
            </a:endParaRPr>
          </a:p>
          <a:p>
            <a:pPr indent="0">
              <a:lnSpc>
                <a:spcPct val="100000"/>
              </a:lnSpc>
              <a:buNone/>
              <a:tabLst>
                <a:tab pos="0" algn="l"/>
              </a:tabLst>
            </a:pPr>
            <a:r>
              <a:rPr lang="de-DE" sz="2000" b="0" u="none" strike="noStrike" dirty="0">
                <a:solidFill>
                  <a:srgbClr val="000000"/>
                </a:solidFill>
                <a:effectLst/>
                <a:uFillTx/>
                <a:latin typeface="Calibri"/>
              </a:rPr>
              <a:t>Als erstes möchten wir euch kurz kennenlernen. Sagt doch bitte euren Namen und beendet einen der Sätze.</a:t>
            </a:r>
          </a:p>
          <a:p>
            <a:pPr indent="0">
              <a:lnSpc>
                <a:spcPct val="100000"/>
              </a:lnSpc>
              <a:buNone/>
              <a:tabLst>
                <a:tab pos="0" algn="l"/>
              </a:tabLst>
            </a:pPr>
            <a:endParaRPr lang="de-DE" sz="2000" b="0" u="none" strike="noStrike" dirty="0">
              <a:solidFill>
                <a:srgbClr val="000000"/>
              </a:solidFill>
              <a:effectLst/>
              <a:uFillTx/>
              <a:latin typeface="Calibri"/>
            </a:endParaRPr>
          </a:p>
          <a:p>
            <a:pPr indent="0">
              <a:lnSpc>
                <a:spcPct val="100000"/>
              </a:lnSpc>
              <a:buNone/>
              <a:tabLst>
                <a:tab pos="0" algn="l"/>
              </a:tabLst>
            </a:pPr>
            <a:r>
              <a:rPr lang="de-DE" sz="2000" b="0" u="none" strike="noStrike" dirty="0">
                <a:solidFill>
                  <a:srgbClr val="000000"/>
                </a:solidFill>
                <a:effectLst/>
                <a:uFillTx/>
                <a:latin typeface="Calibri"/>
              </a:rPr>
              <a:t>Ich fange an. Ich heiße ___________ und ich freue mich auf eure kreativen Ideen.</a:t>
            </a:r>
          </a:p>
        </p:txBody>
      </p:sp>
      <p:sp>
        <p:nvSpPr>
          <p:cNvPr id="399" name="PlaceHolder 3">
            <a:extLst>
              <a:ext uri="{FF2B5EF4-FFF2-40B4-BE49-F238E27FC236}">
                <a16:creationId xmlns:a16="http://schemas.microsoft.com/office/drawing/2014/main" id="{8FB563C5-9B4E-2DE2-CB48-77C593F4FC40}"/>
              </a:ext>
            </a:extLst>
          </p:cNvPr>
          <p:cNvSpPr>
            <a:spLocks noGrp="1"/>
          </p:cNvSpPr>
          <p:nvPr>
            <p:ph type="sldNum" idx="58"/>
          </p:nvPr>
        </p:nvSpPr>
        <p:spPr>
          <a:xfrm>
            <a:off x="6905520" y="6513480"/>
            <a:ext cx="5282640" cy="343800"/>
          </a:xfrm>
          <a:prstGeom prst="rect">
            <a:avLst/>
          </a:prstGeom>
          <a:noFill/>
          <a:ln w="0">
            <a:noFill/>
          </a:ln>
        </p:spPr>
        <p:txBody>
          <a:bodyPr lIns="91440" tIns="45720" rIns="91440" bIns="45720" anchor="b">
            <a:noAutofit/>
          </a:bodyPr>
          <a:lstStyle>
            <a:lvl1pPr indent="0" algn="r" defTabSz="914400">
              <a:lnSpc>
                <a:spcPct val="100000"/>
              </a:lnSpc>
              <a:buNone/>
              <a:tabLst>
                <a:tab pos="0" algn="l"/>
              </a:tabLst>
              <a:defRPr lang="de-DE" sz="1200" b="0" u="none" strike="noStrike">
                <a:solidFill>
                  <a:srgbClr val="000000"/>
                </a:solidFill>
                <a:effectLst/>
                <a:uFillTx/>
                <a:latin typeface="Calibri"/>
                <a:ea typeface="+mn-ea"/>
              </a:defRPr>
            </a:lvl1pPr>
          </a:lstStyle>
          <a:p>
            <a:pPr indent="0" algn="r" defTabSz="914400">
              <a:lnSpc>
                <a:spcPct val="100000"/>
              </a:lnSpc>
              <a:buNone/>
              <a:tabLst>
                <a:tab pos="0" algn="l"/>
              </a:tabLst>
            </a:pPr>
            <a:fld id="{17D31E5E-6072-4B14-BDF4-3CD54C47CB33}" type="slidenum">
              <a:rPr lang="de-DE" sz="1200" b="0" u="none" strike="noStrike">
                <a:solidFill>
                  <a:srgbClr val="000000"/>
                </a:solidFill>
                <a:effectLst/>
                <a:uFillTx/>
                <a:latin typeface="Calibri"/>
                <a:ea typeface="+mn-ea"/>
              </a:rPr>
              <a:t>4</a:t>
            </a:fld>
            <a:endParaRPr lang="de-DE" sz="1200" b="0" u="none" strike="noStrike">
              <a:solidFill>
                <a:srgbClr val="000000"/>
              </a:solidFill>
              <a:effectLst/>
              <a:uFillTx/>
              <a:latin typeface="Calibri"/>
            </a:endParaRPr>
          </a:p>
        </p:txBody>
      </p:sp>
    </p:spTree>
    <p:extLst>
      <p:ext uri="{BB962C8B-B14F-4D97-AF65-F5344CB8AC3E}">
        <p14:creationId xmlns:p14="http://schemas.microsoft.com/office/powerpoint/2010/main" val="422171454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217488" y="812800"/>
            <a:ext cx="7124700" cy="4008438"/>
          </a:xfrm>
        </p:spPr>
      </p:sp>
      <p:sp>
        <p:nvSpPr>
          <p:cNvPr id="3" name="Notizenplatzhalter 2"/>
          <p:cNvSpPr>
            <a:spLocks noGrp="1"/>
          </p:cNvSpPr>
          <p:nvPr>
            <p:ph type="body" idx="1"/>
          </p:nvPr>
        </p:nvSpPr>
        <p:spPr/>
        <p:txBody>
          <a:bodyPr/>
          <a:lstStyle/>
          <a:p>
            <a:r>
              <a:rPr lang="de-DE" dirty="0"/>
              <a:t>Gliederungsseite für die Lehrkraft</a:t>
            </a:r>
          </a:p>
        </p:txBody>
      </p:sp>
      <p:sp>
        <p:nvSpPr>
          <p:cNvPr id="4" name="Foliennummernplatzhalter 3"/>
          <p:cNvSpPr>
            <a:spLocks noGrp="1"/>
          </p:cNvSpPr>
          <p:nvPr>
            <p:ph type="sldNum" idx="39"/>
          </p:nvPr>
        </p:nvSpPr>
        <p:spPr/>
        <p:txBody>
          <a:bodyPr/>
          <a:lstStyle/>
          <a:p>
            <a:pPr indent="0" algn="r">
              <a:buNone/>
            </a:pPr>
            <a:fld id="{7D1F0B0A-ED33-4DA6-BCD7-ED3B1838395C}" type="slidenum">
              <a:rPr lang="de-DE" sz="1400" b="0" u="none" strike="noStrike" smtClean="0">
                <a:solidFill>
                  <a:srgbClr val="000000"/>
                </a:solidFill>
                <a:effectLst/>
                <a:uFillTx/>
                <a:latin typeface="Calibri"/>
              </a:rPr>
              <a:t>5</a:t>
            </a:fld>
            <a:endParaRPr lang="de-DE" sz="1400" b="0" u="none" strike="noStrike">
              <a:solidFill>
                <a:srgbClr val="000000"/>
              </a:solidFill>
              <a:effectLst/>
              <a:uFillTx/>
              <a:latin typeface="Calibri"/>
            </a:endParaRPr>
          </a:p>
        </p:txBody>
      </p:sp>
    </p:spTree>
    <p:extLst>
      <p:ext uri="{BB962C8B-B14F-4D97-AF65-F5344CB8AC3E}">
        <p14:creationId xmlns:p14="http://schemas.microsoft.com/office/powerpoint/2010/main" val="307760893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2" name="PlaceHolder 1"/>
          <p:cNvSpPr>
            <a:spLocks noGrp="1" noRot="1" noChangeAspect="1"/>
          </p:cNvSpPr>
          <p:nvPr>
            <p:ph type="sldImg"/>
          </p:nvPr>
        </p:nvSpPr>
        <p:spPr>
          <a:xfrm>
            <a:off x="4038600" y="857250"/>
            <a:ext cx="4114800" cy="2314575"/>
          </a:xfrm>
          <a:prstGeom prst="rect">
            <a:avLst/>
          </a:prstGeom>
          <a:ln w="0">
            <a:noFill/>
          </a:ln>
        </p:spPr>
      </p:sp>
      <p:sp>
        <p:nvSpPr>
          <p:cNvPr id="413" name="PlaceHolder 2"/>
          <p:cNvSpPr>
            <a:spLocks noGrp="1"/>
          </p:cNvSpPr>
          <p:nvPr>
            <p:ph type="body"/>
          </p:nvPr>
        </p:nvSpPr>
        <p:spPr>
          <a:xfrm>
            <a:off x="1219320" y="3300480"/>
            <a:ext cx="9752760" cy="2699640"/>
          </a:xfrm>
          <a:prstGeom prst="rect">
            <a:avLst/>
          </a:prstGeom>
          <a:noFill/>
          <a:ln w="0">
            <a:noFill/>
          </a:ln>
        </p:spPr>
        <p:txBody>
          <a:bodyPr lIns="91440" tIns="45720" rIns="91440" bIns="45720" anchor="t">
            <a:noAutofit/>
          </a:bodyPr>
          <a:lstStyle/>
          <a:p>
            <a:pPr indent="0" defTabSz="914400">
              <a:lnSpc>
                <a:spcPct val="100000"/>
              </a:lnSpc>
              <a:buNone/>
              <a:tabLst>
                <a:tab pos="0" algn="l"/>
              </a:tabLst>
            </a:pPr>
            <a:r>
              <a:rPr lang="de-DE" sz="1200" b="0" u="none" strike="noStrike" dirty="0">
                <a:solidFill>
                  <a:schemeClr val="dk1"/>
                </a:solidFill>
                <a:effectLst/>
                <a:uFillTx/>
                <a:latin typeface="+mn-lt"/>
                <a:ea typeface="+mn-ea"/>
              </a:rPr>
              <a:t>In die Gruppe: Was ist ein Hackathon?</a:t>
            </a:r>
            <a:endParaRPr lang="de-DE" sz="1200" b="0" u="none" strike="noStrike" dirty="0">
              <a:solidFill>
                <a:srgbClr val="000000"/>
              </a:solidFill>
              <a:effectLst/>
              <a:uFillTx/>
              <a:latin typeface="Calibri"/>
            </a:endParaRPr>
          </a:p>
          <a:p>
            <a:pPr indent="0" defTabSz="914400">
              <a:lnSpc>
                <a:spcPct val="100000"/>
              </a:lnSpc>
              <a:buNone/>
              <a:tabLst>
                <a:tab pos="0" algn="l"/>
              </a:tabLst>
            </a:pPr>
            <a:endParaRPr lang="de-DE" sz="1200" b="0" u="none" strike="noStrike" dirty="0">
              <a:solidFill>
                <a:srgbClr val="000000"/>
              </a:solidFill>
              <a:effectLst/>
              <a:uFillTx/>
              <a:latin typeface="Calibri"/>
            </a:endParaRPr>
          </a:p>
          <a:p>
            <a:pPr indent="0" defTabSz="914400">
              <a:lnSpc>
                <a:spcPct val="100000"/>
              </a:lnSpc>
              <a:buNone/>
              <a:tabLst>
                <a:tab pos="0" algn="l"/>
              </a:tabLst>
            </a:pPr>
            <a:r>
              <a:rPr lang="de-DE" sz="1200" b="0" u="none" strike="noStrike" dirty="0">
                <a:solidFill>
                  <a:schemeClr val="dk1"/>
                </a:solidFill>
                <a:effectLst/>
                <a:uFillTx/>
                <a:latin typeface="+mn-lt"/>
                <a:ea typeface="+mn-ea"/>
              </a:rPr>
              <a:t>Antworten einsammeln. Auf die Antworten eingehen</a:t>
            </a:r>
            <a:endParaRPr lang="de-DE" sz="1200" b="0" u="none" strike="noStrike" dirty="0">
              <a:solidFill>
                <a:srgbClr val="000000"/>
              </a:solidFill>
              <a:effectLst/>
              <a:uFillTx/>
              <a:latin typeface="Calibri"/>
            </a:endParaRPr>
          </a:p>
          <a:p>
            <a:pPr indent="0" defTabSz="914400">
              <a:lnSpc>
                <a:spcPct val="100000"/>
              </a:lnSpc>
              <a:buNone/>
              <a:tabLst>
                <a:tab pos="0" algn="l"/>
              </a:tabLst>
            </a:pPr>
            <a:endParaRPr lang="de-DE" sz="1200" b="0" u="none" strike="noStrike" dirty="0">
              <a:solidFill>
                <a:srgbClr val="000000"/>
              </a:solidFill>
              <a:effectLst/>
              <a:uFillTx/>
              <a:latin typeface="Calibri"/>
            </a:endParaRPr>
          </a:p>
          <a:p>
            <a:pPr indent="0" defTabSz="914400">
              <a:lnSpc>
                <a:spcPct val="100000"/>
              </a:lnSpc>
              <a:buNone/>
              <a:tabLst>
                <a:tab pos="0" algn="l"/>
              </a:tabLst>
            </a:pPr>
            <a:r>
              <a:rPr lang="de-DE" sz="1200" b="0" u="none" strike="noStrike" dirty="0">
                <a:solidFill>
                  <a:schemeClr val="dk1"/>
                </a:solidFill>
                <a:effectLst/>
                <a:uFillTx/>
                <a:latin typeface="+mn-lt"/>
                <a:ea typeface="+mn-ea"/>
              </a:rPr>
              <a:t>Ja, …, das Wort setzt sich aus "</a:t>
            </a:r>
            <a:r>
              <a:rPr lang="de-DE" sz="1200" b="1" u="none" strike="noStrike" dirty="0">
                <a:solidFill>
                  <a:schemeClr val="dk1"/>
                </a:solidFill>
                <a:effectLst/>
                <a:uFillTx/>
                <a:latin typeface="+mn-lt"/>
                <a:ea typeface="+mn-ea"/>
              </a:rPr>
              <a:t>Hacken</a:t>
            </a:r>
            <a:r>
              <a:rPr lang="de-DE" sz="1200" b="0" u="none" strike="noStrike" dirty="0">
                <a:solidFill>
                  <a:schemeClr val="dk1"/>
                </a:solidFill>
                <a:effectLst/>
                <a:uFillTx/>
                <a:latin typeface="+mn-lt"/>
                <a:ea typeface="+mn-ea"/>
              </a:rPr>
              <a:t>" – also kreativem Programmieren – und "</a:t>
            </a:r>
            <a:r>
              <a:rPr lang="de-DE" sz="1200" b="1" u="none" strike="noStrike" dirty="0">
                <a:solidFill>
                  <a:schemeClr val="dk1"/>
                </a:solidFill>
                <a:effectLst/>
                <a:uFillTx/>
                <a:latin typeface="+mn-lt"/>
                <a:ea typeface="+mn-ea"/>
              </a:rPr>
              <a:t>Marathon</a:t>
            </a:r>
            <a:r>
              <a:rPr lang="de-DE" sz="1200" b="0" u="none" strike="noStrike" dirty="0">
                <a:solidFill>
                  <a:schemeClr val="dk1"/>
                </a:solidFill>
                <a:effectLst/>
                <a:uFillTx/>
                <a:latin typeface="+mn-lt"/>
                <a:ea typeface="+mn-ea"/>
              </a:rPr>
              <a:t>" zusammen. Ein Hackathon ist also ein </a:t>
            </a:r>
            <a:r>
              <a:rPr lang="de-DE" sz="1200" b="1" u="none" strike="noStrike" dirty="0">
                <a:solidFill>
                  <a:schemeClr val="dk1"/>
                </a:solidFill>
                <a:effectLst/>
                <a:uFillTx/>
                <a:latin typeface="+mn-lt"/>
                <a:ea typeface="+mn-ea"/>
              </a:rPr>
              <a:t>intensives, zeitlich begrenztes Projekt</a:t>
            </a:r>
            <a:r>
              <a:rPr lang="de-DE" sz="1200" b="0" u="none" strike="noStrike" dirty="0">
                <a:solidFill>
                  <a:schemeClr val="dk1"/>
                </a:solidFill>
                <a:effectLst/>
                <a:uFillTx/>
                <a:latin typeface="+mn-lt"/>
                <a:ea typeface="+mn-ea"/>
              </a:rPr>
              <a:t>, bei dem Menschen in Teams eine Lösung für ein Problem entwickeln</a:t>
            </a:r>
            <a:br>
              <a:rPr sz="1200" dirty="0"/>
            </a:br>
            <a:r>
              <a:rPr lang="de-DE" sz="1200" b="0" u="none" strike="noStrike" dirty="0">
                <a:solidFill>
                  <a:schemeClr val="dk1"/>
                </a:solidFill>
                <a:effectLst/>
                <a:uFillTx/>
                <a:latin typeface="+mn-lt"/>
                <a:ea typeface="+mn-ea"/>
              </a:rPr>
              <a:t>In der Wirtschaft oder an Unis treffen sich die Teilnehmer dann für ein Wochenende, oft arbeiten sie Tag und Nacht, und am Ende wird die beste Idee sogar mit </a:t>
            </a:r>
            <a:r>
              <a:rPr lang="de-DE" sz="1200" b="1" u="none" strike="noStrike" dirty="0">
                <a:solidFill>
                  <a:schemeClr val="dk1"/>
                </a:solidFill>
                <a:effectLst/>
                <a:uFillTx/>
                <a:latin typeface="+mn-lt"/>
                <a:ea typeface="+mn-ea"/>
              </a:rPr>
              <a:t>Preisgeld</a:t>
            </a:r>
            <a:r>
              <a:rPr lang="de-DE" sz="1200" b="0" u="none" strike="noStrike" dirty="0">
                <a:solidFill>
                  <a:schemeClr val="dk1"/>
                </a:solidFill>
                <a:effectLst/>
                <a:uFillTx/>
                <a:latin typeface="+mn-lt"/>
                <a:ea typeface="+mn-ea"/>
              </a:rPr>
              <a:t> belohnt!</a:t>
            </a:r>
            <a:endParaRPr lang="de-DE" sz="1200" b="0" u="none" strike="noStrike" dirty="0">
              <a:solidFill>
                <a:srgbClr val="000000"/>
              </a:solidFill>
              <a:effectLst/>
              <a:uFillTx/>
              <a:latin typeface="Calibri"/>
            </a:endParaRPr>
          </a:p>
          <a:p>
            <a:pPr indent="0" defTabSz="914400">
              <a:lnSpc>
                <a:spcPct val="100000"/>
              </a:lnSpc>
              <a:buNone/>
              <a:tabLst>
                <a:tab pos="0" algn="l"/>
              </a:tabLst>
            </a:pPr>
            <a:endParaRPr lang="de-DE" sz="1200" b="0" u="none" strike="noStrike" dirty="0">
              <a:solidFill>
                <a:srgbClr val="000000"/>
              </a:solidFill>
              <a:effectLst/>
              <a:uFillTx/>
              <a:latin typeface="Calibri"/>
            </a:endParaRPr>
          </a:p>
          <a:p>
            <a:pPr indent="0" defTabSz="914400">
              <a:lnSpc>
                <a:spcPct val="100000"/>
              </a:lnSpc>
              <a:buNone/>
              <a:tabLst>
                <a:tab pos="0" algn="l"/>
              </a:tabLst>
            </a:pPr>
            <a:r>
              <a:rPr lang="de-DE" sz="1200" b="0" u="none" strike="noStrike" dirty="0">
                <a:solidFill>
                  <a:schemeClr val="dk1"/>
                </a:solidFill>
                <a:effectLst/>
                <a:uFillTx/>
                <a:latin typeface="+mn-lt"/>
                <a:ea typeface="+mn-ea"/>
              </a:rPr>
              <a:t>Und genau das machen wir auch – natürlich </a:t>
            </a:r>
            <a:r>
              <a:rPr lang="de-DE" sz="1200" b="1" u="none" strike="noStrike" dirty="0">
                <a:solidFill>
                  <a:schemeClr val="dk1"/>
                </a:solidFill>
                <a:effectLst/>
                <a:uFillTx/>
                <a:latin typeface="+mn-lt"/>
                <a:ea typeface="+mn-ea"/>
              </a:rPr>
              <a:t>im kleineren Rahmen</a:t>
            </a:r>
            <a:r>
              <a:rPr lang="de-DE" sz="1200" b="0" u="none" strike="noStrike" dirty="0">
                <a:solidFill>
                  <a:schemeClr val="dk1"/>
                </a:solidFill>
                <a:effectLst/>
                <a:uFillTx/>
                <a:latin typeface="+mn-lt"/>
                <a:ea typeface="+mn-ea"/>
              </a:rPr>
              <a:t>:</a:t>
            </a:r>
            <a:br>
              <a:rPr sz="1200" dirty="0"/>
            </a:br>
            <a:r>
              <a:rPr lang="de-DE" sz="1200" dirty="0"/>
              <a:t>Ihr </a:t>
            </a:r>
            <a:r>
              <a:rPr lang="de-DE" sz="1200" b="0" u="none" strike="noStrike" dirty="0">
                <a:solidFill>
                  <a:schemeClr val="dk1"/>
                </a:solidFill>
                <a:effectLst/>
                <a:uFillTx/>
                <a:latin typeface="+mn-lt"/>
                <a:ea typeface="+mn-ea"/>
              </a:rPr>
              <a:t>bekommt eine </a:t>
            </a:r>
            <a:r>
              <a:rPr lang="de-DE" sz="1200" b="1" u="none" strike="noStrike" dirty="0">
                <a:solidFill>
                  <a:schemeClr val="dk1"/>
                </a:solidFill>
                <a:effectLst/>
                <a:uFillTx/>
                <a:latin typeface="+mn-lt"/>
                <a:ea typeface="+mn-ea"/>
              </a:rPr>
              <a:t>Problemstellung. </a:t>
            </a:r>
            <a:r>
              <a:rPr lang="de-DE" sz="1200" b="0" u="none" strike="noStrike" dirty="0">
                <a:solidFill>
                  <a:schemeClr val="dk1"/>
                </a:solidFill>
                <a:effectLst/>
                <a:uFillTx/>
                <a:latin typeface="+mn-lt"/>
                <a:ea typeface="+mn-ea"/>
              </a:rPr>
              <a:t>Und dann arbeitet ihr in kleinen Teams daran, eine App zu entwickeln, die dieses Problem löst.</a:t>
            </a:r>
            <a:br>
              <a:rPr sz="1200" dirty="0"/>
            </a:br>
            <a:r>
              <a:rPr lang="de-DE" sz="1200" b="0" u="none" strike="noStrike" dirty="0">
                <a:solidFill>
                  <a:schemeClr val="dk1"/>
                </a:solidFill>
                <a:effectLst/>
                <a:uFillTx/>
                <a:latin typeface="+mn-lt"/>
                <a:ea typeface="+mn-ea"/>
              </a:rPr>
              <a:t>Am Ende des Tages präsentiert ihr eure Ergebnisse – und natürlich gibt es auch bei uns </a:t>
            </a:r>
            <a:r>
              <a:rPr lang="de-DE" sz="1200" b="1" u="none" strike="noStrike" dirty="0">
                <a:solidFill>
                  <a:schemeClr val="dk1"/>
                </a:solidFill>
                <a:effectLst/>
                <a:uFillTx/>
                <a:latin typeface="+mn-lt"/>
                <a:ea typeface="+mn-ea"/>
              </a:rPr>
              <a:t>kleine Preise zu gewinnen</a:t>
            </a:r>
            <a:r>
              <a:rPr lang="de-DE" sz="1200" b="0" u="none" strike="noStrike" dirty="0">
                <a:solidFill>
                  <a:schemeClr val="dk1"/>
                </a:solidFill>
                <a:effectLst/>
                <a:uFillTx/>
                <a:latin typeface="+mn-lt"/>
                <a:ea typeface="+mn-ea"/>
              </a:rPr>
              <a:t>!</a:t>
            </a:r>
            <a:endParaRPr lang="de-DE" sz="1200" b="0" u="none" strike="noStrike" dirty="0">
              <a:solidFill>
                <a:srgbClr val="000000"/>
              </a:solidFill>
              <a:effectLst/>
              <a:uFillTx/>
              <a:latin typeface="Calibri"/>
            </a:endParaRPr>
          </a:p>
          <a:p>
            <a:pPr indent="0" defTabSz="914400">
              <a:lnSpc>
                <a:spcPct val="100000"/>
              </a:lnSpc>
              <a:buNone/>
              <a:tabLst>
                <a:tab pos="0" algn="l"/>
              </a:tabLst>
            </a:pPr>
            <a:r>
              <a:rPr lang="de-DE" sz="1200" b="0" u="none" strike="noStrike" dirty="0">
                <a:solidFill>
                  <a:schemeClr val="dk1"/>
                </a:solidFill>
                <a:effectLst/>
                <a:uFillTx/>
                <a:latin typeface="+mn-lt"/>
                <a:ea typeface="+mn-ea"/>
              </a:rPr>
              <a:t>Damit ihr euch das besser vorstellen könnt, zeige ich euch jetzt kurz ein paar </a:t>
            </a:r>
            <a:r>
              <a:rPr lang="de-DE" sz="1200" b="1" u="none" strike="noStrike" dirty="0">
                <a:solidFill>
                  <a:schemeClr val="dk1"/>
                </a:solidFill>
                <a:effectLst/>
                <a:uFillTx/>
                <a:latin typeface="+mn-lt"/>
                <a:ea typeface="+mn-ea"/>
              </a:rPr>
              <a:t>Bilder von früheren Hackathons</a:t>
            </a:r>
            <a:r>
              <a:rPr lang="de-DE" sz="1200" b="0" u="none" strike="noStrike" dirty="0">
                <a:solidFill>
                  <a:schemeClr val="dk1"/>
                </a:solidFill>
                <a:effectLst/>
                <a:uFillTx/>
                <a:latin typeface="+mn-lt"/>
                <a:ea typeface="+mn-ea"/>
              </a:rPr>
              <a:t> mit Schulklassen.</a:t>
            </a:r>
            <a:endParaRPr lang="de-DE" sz="1200" b="0" u="none" strike="noStrike" dirty="0">
              <a:solidFill>
                <a:srgbClr val="000000"/>
              </a:solidFill>
              <a:effectLst/>
              <a:uFillTx/>
              <a:latin typeface="Calibri"/>
            </a:endParaRPr>
          </a:p>
        </p:txBody>
      </p:sp>
      <p:sp>
        <p:nvSpPr>
          <p:cNvPr id="414" name="PlaceHolder 3"/>
          <p:cNvSpPr>
            <a:spLocks noGrp="1"/>
          </p:cNvSpPr>
          <p:nvPr>
            <p:ph type="sldNum" idx="63"/>
          </p:nvPr>
        </p:nvSpPr>
        <p:spPr>
          <a:xfrm>
            <a:off x="6905520" y="6513480"/>
            <a:ext cx="5282640" cy="343800"/>
          </a:xfrm>
          <a:prstGeom prst="rect">
            <a:avLst/>
          </a:prstGeom>
          <a:noFill/>
          <a:ln w="0">
            <a:noFill/>
          </a:ln>
        </p:spPr>
        <p:txBody>
          <a:bodyPr lIns="91440" tIns="45720" rIns="91440" bIns="45720" anchor="b">
            <a:noAutofit/>
          </a:bodyPr>
          <a:lstStyle>
            <a:lvl1pPr indent="0" algn="r" defTabSz="914400">
              <a:lnSpc>
                <a:spcPct val="100000"/>
              </a:lnSpc>
              <a:buNone/>
              <a:tabLst>
                <a:tab pos="0" algn="l"/>
              </a:tabLst>
              <a:defRPr lang="de-DE" sz="1200" b="0" u="none" strike="noStrike">
                <a:solidFill>
                  <a:srgbClr val="000000"/>
                </a:solidFill>
                <a:effectLst/>
                <a:uFillTx/>
                <a:latin typeface="Calibri"/>
                <a:ea typeface="+mn-ea"/>
              </a:defRPr>
            </a:lvl1pPr>
          </a:lstStyle>
          <a:p>
            <a:pPr indent="0" algn="r" defTabSz="914400">
              <a:lnSpc>
                <a:spcPct val="100000"/>
              </a:lnSpc>
              <a:buNone/>
              <a:tabLst>
                <a:tab pos="0" algn="l"/>
              </a:tabLst>
            </a:pPr>
            <a:fld id="{5BFF906E-36D1-4237-ADCE-E6E863AB9EBB}" type="slidenum">
              <a:rPr lang="de-DE" sz="1200" b="0" u="none" strike="noStrike">
                <a:solidFill>
                  <a:srgbClr val="000000"/>
                </a:solidFill>
                <a:effectLst/>
                <a:uFillTx/>
                <a:latin typeface="Calibri"/>
                <a:ea typeface="+mn-ea"/>
              </a:rPr>
              <a:t>6</a:t>
            </a:fld>
            <a:endParaRPr lang="de-DE" sz="1200" b="0" u="none" strike="noStrike">
              <a:solidFill>
                <a:srgbClr val="000000"/>
              </a:solidFill>
              <a:effectLst/>
              <a:uFillTx/>
              <a:latin typeface="Calibri"/>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5" name="PlaceHolder 1"/>
          <p:cNvSpPr>
            <a:spLocks noGrp="1" noRot="1" noChangeAspect="1"/>
          </p:cNvSpPr>
          <p:nvPr>
            <p:ph type="sldImg"/>
          </p:nvPr>
        </p:nvSpPr>
        <p:spPr>
          <a:xfrm>
            <a:off x="4038600" y="857250"/>
            <a:ext cx="4114800" cy="2314575"/>
          </a:xfrm>
          <a:prstGeom prst="rect">
            <a:avLst/>
          </a:prstGeom>
          <a:ln w="0">
            <a:noFill/>
          </a:ln>
        </p:spPr>
      </p:sp>
      <p:sp>
        <p:nvSpPr>
          <p:cNvPr id="416" name="PlaceHolder 2"/>
          <p:cNvSpPr>
            <a:spLocks noGrp="1"/>
          </p:cNvSpPr>
          <p:nvPr>
            <p:ph type="body"/>
          </p:nvPr>
        </p:nvSpPr>
        <p:spPr>
          <a:xfrm>
            <a:off x="1219320" y="3300480"/>
            <a:ext cx="9752760" cy="2699640"/>
          </a:xfrm>
          <a:prstGeom prst="rect">
            <a:avLst/>
          </a:prstGeom>
          <a:noFill/>
          <a:ln w="0">
            <a:noFill/>
          </a:ln>
        </p:spPr>
        <p:txBody>
          <a:bodyPr lIns="91440" tIns="45720" rIns="91440" bIns="45720" anchor="t">
            <a:noAutofit/>
          </a:bodyPr>
          <a:lstStyle/>
          <a:p>
            <a:pPr indent="0">
              <a:buNone/>
            </a:pPr>
            <a:endParaRPr lang="de-DE" sz="1800" b="0" u="none" strike="noStrike">
              <a:solidFill>
                <a:srgbClr val="000000"/>
              </a:solidFill>
              <a:effectLst/>
              <a:uFillTx/>
              <a:latin typeface="Calibri"/>
            </a:endParaRPr>
          </a:p>
        </p:txBody>
      </p:sp>
      <p:sp>
        <p:nvSpPr>
          <p:cNvPr id="417" name="PlaceHolder 3"/>
          <p:cNvSpPr>
            <a:spLocks noGrp="1"/>
          </p:cNvSpPr>
          <p:nvPr>
            <p:ph type="sldNum" idx="64"/>
          </p:nvPr>
        </p:nvSpPr>
        <p:spPr>
          <a:xfrm>
            <a:off x="6905520" y="6513480"/>
            <a:ext cx="5282640" cy="343800"/>
          </a:xfrm>
          <a:prstGeom prst="rect">
            <a:avLst/>
          </a:prstGeom>
          <a:noFill/>
          <a:ln w="0">
            <a:noFill/>
          </a:ln>
        </p:spPr>
        <p:txBody>
          <a:bodyPr lIns="91440" tIns="45720" rIns="91440" bIns="45720" anchor="b">
            <a:noAutofit/>
          </a:bodyPr>
          <a:lstStyle>
            <a:lvl1pPr indent="0" algn="r" defTabSz="914400">
              <a:lnSpc>
                <a:spcPct val="100000"/>
              </a:lnSpc>
              <a:buNone/>
              <a:tabLst>
                <a:tab pos="0" algn="l"/>
              </a:tabLst>
              <a:defRPr lang="de-DE" sz="1200" b="0" u="none" strike="noStrike">
                <a:solidFill>
                  <a:srgbClr val="000000"/>
                </a:solidFill>
                <a:effectLst/>
                <a:uFillTx/>
                <a:latin typeface="Arial"/>
                <a:ea typeface="Arial"/>
              </a:defRPr>
            </a:lvl1pPr>
          </a:lstStyle>
          <a:p>
            <a:pPr indent="0" algn="r" defTabSz="914400">
              <a:lnSpc>
                <a:spcPct val="100000"/>
              </a:lnSpc>
              <a:buNone/>
              <a:tabLst>
                <a:tab pos="0" algn="l"/>
              </a:tabLst>
            </a:pPr>
            <a:fld id="{D28A28B4-DF99-45BA-BD2B-EFD46016D1EA}" type="slidenum">
              <a:rPr lang="de-DE" sz="1200" b="0" u="none" strike="noStrike">
                <a:solidFill>
                  <a:srgbClr val="000000"/>
                </a:solidFill>
                <a:effectLst/>
                <a:uFillTx/>
                <a:latin typeface="Arial"/>
                <a:ea typeface="Arial"/>
              </a:rPr>
              <a:t>7</a:t>
            </a:fld>
            <a:endParaRPr lang="de-DE" sz="1200" b="0" u="none" strike="noStrike">
              <a:solidFill>
                <a:srgbClr val="000000"/>
              </a:solidFill>
              <a:effectLst/>
              <a:uFillTx/>
              <a:latin typeface="Calibri"/>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8" name="PlaceHolder 1"/>
          <p:cNvSpPr>
            <a:spLocks noGrp="1" noRot="1" noChangeAspect="1"/>
          </p:cNvSpPr>
          <p:nvPr>
            <p:ph type="sldImg"/>
          </p:nvPr>
        </p:nvSpPr>
        <p:spPr>
          <a:xfrm>
            <a:off x="4038600" y="857250"/>
            <a:ext cx="4114800" cy="2314575"/>
          </a:xfrm>
          <a:prstGeom prst="rect">
            <a:avLst/>
          </a:prstGeom>
          <a:ln w="0">
            <a:noFill/>
          </a:ln>
        </p:spPr>
      </p:sp>
      <p:sp>
        <p:nvSpPr>
          <p:cNvPr id="419" name="PlaceHolder 2"/>
          <p:cNvSpPr>
            <a:spLocks noGrp="1"/>
          </p:cNvSpPr>
          <p:nvPr>
            <p:ph type="body"/>
          </p:nvPr>
        </p:nvSpPr>
        <p:spPr>
          <a:xfrm>
            <a:off x="1219320" y="3300480"/>
            <a:ext cx="9752760" cy="2699640"/>
          </a:xfrm>
          <a:prstGeom prst="rect">
            <a:avLst/>
          </a:prstGeom>
          <a:noFill/>
          <a:ln w="0">
            <a:noFill/>
          </a:ln>
        </p:spPr>
        <p:txBody>
          <a:bodyPr lIns="91440" tIns="45720" rIns="91440" bIns="45720" anchor="t">
            <a:noAutofit/>
          </a:bodyPr>
          <a:lstStyle/>
          <a:p>
            <a:pPr indent="0">
              <a:buNone/>
            </a:pPr>
            <a:endParaRPr lang="de-DE" sz="1800" b="0" u="none" strike="noStrike">
              <a:solidFill>
                <a:srgbClr val="000000"/>
              </a:solidFill>
              <a:effectLst/>
              <a:uFillTx/>
              <a:latin typeface="Calibri"/>
            </a:endParaRPr>
          </a:p>
        </p:txBody>
      </p:sp>
      <p:sp>
        <p:nvSpPr>
          <p:cNvPr id="420" name="PlaceHolder 3"/>
          <p:cNvSpPr>
            <a:spLocks noGrp="1"/>
          </p:cNvSpPr>
          <p:nvPr>
            <p:ph type="sldNum" idx="65"/>
          </p:nvPr>
        </p:nvSpPr>
        <p:spPr>
          <a:xfrm>
            <a:off x="6905520" y="6513480"/>
            <a:ext cx="5282640" cy="343800"/>
          </a:xfrm>
          <a:prstGeom prst="rect">
            <a:avLst/>
          </a:prstGeom>
          <a:noFill/>
          <a:ln w="0">
            <a:noFill/>
          </a:ln>
        </p:spPr>
        <p:txBody>
          <a:bodyPr lIns="91440" tIns="45720" rIns="91440" bIns="45720" anchor="b">
            <a:noAutofit/>
          </a:bodyPr>
          <a:lstStyle>
            <a:lvl1pPr indent="0" algn="r" defTabSz="914400">
              <a:lnSpc>
                <a:spcPct val="100000"/>
              </a:lnSpc>
              <a:buNone/>
              <a:tabLst>
                <a:tab pos="0" algn="l"/>
              </a:tabLst>
              <a:defRPr lang="de-DE" sz="1200" b="0" u="none" strike="noStrike">
                <a:solidFill>
                  <a:srgbClr val="000000"/>
                </a:solidFill>
                <a:effectLst/>
                <a:uFillTx/>
                <a:latin typeface="Arial"/>
                <a:ea typeface="Arial"/>
              </a:defRPr>
            </a:lvl1pPr>
          </a:lstStyle>
          <a:p>
            <a:pPr indent="0" algn="r" defTabSz="914400">
              <a:lnSpc>
                <a:spcPct val="100000"/>
              </a:lnSpc>
              <a:buNone/>
              <a:tabLst>
                <a:tab pos="0" algn="l"/>
              </a:tabLst>
            </a:pPr>
            <a:fld id="{D427EC31-43DA-4256-AA01-3A56B5210F45}" type="slidenum">
              <a:rPr lang="de-DE" sz="1200" b="0" u="none" strike="noStrike">
                <a:solidFill>
                  <a:srgbClr val="000000"/>
                </a:solidFill>
                <a:effectLst/>
                <a:uFillTx/>
                <a:latin typeface="Arial"/>
                <a:ea typeface="Arial"/>
              </a:rPr>
              <a:t>8</a:t>
            </a:fld>
            <a:endParaRPr lang="de-DE" sz="1200" b="0" u="none" strike="noStrike">
              <a:solidFill>
                <a:srgbClr val="000000"/>
              </a:solidFill>
              <a:effectLst/>
              <a:uFillTx/>
              <a:latin typeface="Calibri"/>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1" name="PlaceHolder 1"/>
          <p:cNvSpPr>
            <a:spLocks noGrp="1" noRot="1" noChangeAspect="1"/>
          </p:cNvSpPr>
          <p:nvPr>
            <p:ph type="sldImg"/>
          </p:nvPr>
        </p:nvSpPr>
        <p:spPr>
          <a:xfrm>
            <a:off x="4038600" y="857250"/>
            <a:ext cx="4114800" cy="2314575"/>
          </a:xfrm>
          <a:prstGeom prst="rect">
            <a:avLst/>
          </a:prstGeom>
          <a:ln w="0">
            <a:noFill/>
          </a:ln>
        </p:spPr>
      </p:sp>
      <p:sp>
        <p:nvSpPr>
          <p:cNvPr id="422" name="PlaceHolder 2"/>
          <p:cNvSpPr>
            <a:spLocks noGrp="1"/>
          </p:cNvSpPr>
          <p:nvPr>
            <p:ph type="body"/>
          </p:nvPr>
        </p:nvSpPr>
        <p:spPr>
          <a:xfrm>
            <a:off x="1219320" y="3300480"/>
            <a:ext cx="9752760" cy="2699640"/>
          </a:xfrm>
          <a:prstGeom prst="rect">
            <a:avLst/>
          </a:prstGeom>
          <a:noFill/>
          <a:ln w="0">
            <a:noFill/>
          </a:ln>
        </p:spPr>
        <p:txBody>
          <a:bodyPr lIns="91440" tIns="45720" rIns="91440" bIns="45720" anchor="t">
            <a:noAutofit/>
          </a:bodyPr>
          <a:lstStyle/>
          <a:p>
            <a:pPr indent="0">
              <a:buNone/>
            </a:pPr>
            <a:endParaRPr lang="de-DE" sz="1800" b="0" u="none" strike="noStrike">
              <a:solidFill>
                <a:srgbClr val="000000"/>
              </a:solidFill>
              <a:effectLst/>
              <a:uFillTx/>
              <a:latin typeface="Calibri"/>
            </a:endParaRPr>
          </a:p>
        </p:txBody>
      </p:sp>
      <p:sp>
        <p:nvSpPr>
          <p:cNvPr id="423" name="PlaceHolder 3"/>
          <p:cNvSpPr>
            <a:spLocks noGrp="1"/>
          </p:cNvSpPr>
          <p:nvPr>
            <p:ph type="sldNum" idx="66"/>
          </p:nvPr>
        </p:nvSpPr>
        <p:spPr>
          <a:xfrm>
            <a:off x="6905520" y="6513480"/>
            <a:ext cx="5282640" cy="343800"/>
          </a:xfrm>
          <a:prstGeom prst="rect">
            <a:avLst/>
          </a:prstGeom>
          <a:noFill/>
          <a:ln w="0">
            <a:noFill/>
          </a:ln>
        </p:spPr>
        <p:txBody>
          <a:bodyPr lIns="91440" tIns="45720" rIns="91440" bIns="45720" anchor="b">
            <a:noAutofit/>
          </a:bodyPr>
          <a:lstStyle>
            <a:lvl1pPr indent="0" algn="r" defTabSz="914400">
              <a:lnSpc>
                <a:spcPct val="100000"/>
              </a:lnSpc>
              <a:buNone/>
              <a:tabLst>
                <a:tab pos="0" algn="l"/>
              </a:tabLst>
              <a:defRPr lang="de-DE" sz="1200" b="0" u="none" strike="noStrike">
                <a:solidFill>
                  <a:srgbClr val="000000"/>
                </a:solidFill>
                <a:effectLst/>
                <a:uFillTx/>
                <a:latin typeface="Arial"/>
                <a:ea typeface="Arial"/>
              </a:defRPr>
            </a:lvl1pPr>
          </a:lstStyle>
          <a:p>
            <a:pPr indent="0" algn="r" defTabSz="914400">
              <a:lnSpc>
                <a:spcPct val="100000"/>
              </a:lnSpc>
              <a:buNone/>
              <a:tabLst>
                <a:tab pos="0" algn="l"/>
              </a:tabLst>
            </a:pPr>
            <a:fld id="{9F39532B-E3EE-4728-AC71-F73199CDAB17}" type="slidenum">
              <a:rPr lang="de-DE" sz="1200" b="0" u="none" strike="noStrike">
                <a:solidFill>
                  <a:srgbClr val="000000"/>
                </a:solidFill>
                <a:effectLst/>
                <a:uFillTx/>
                <a:latin typeface="Arial"/>
                <a:ea typeface="Arial"/>
              </a:rPr>
              <a:t>9</a:t>
            </a:fld>
            <a:endParaRPr lang="de-DE" sz="1200" b="0" u="none" strike="noStrike">
              <a:solidFill>
                <a:srgbClr val="000000"/>
              </a:solidFill>
              <a:effectLst/>
              <a:uFillTx/>
              <a:latin typeface="Calibri"/>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4" name="PlaceHolder 1"/>
          <p:cNvSpPr>
            <a:spLocks noGrp="1" noRot="1" noChangeAspect="1"/>
          </p:cNvSpPr>
          <p:nvPr>
            <p:ph type="sldImg"/>
          </p:nvPr>
        </p:nvSpPr>
        <p:spPr>
          <a:xfrm>
            <a:off x="4038600" y="857250"/>
            <a:ext cx="4114800" cy="2314575"/>
          </a:xfrm>
          <a:prstGeom prst="rect">
            <a:avLst/>
          </a:prstGeom>
          <a:ln w="0">
            <a:noFill/>
          </a:ln>
        </p:spPr>
      </p:sp>
      <p:sp>
        <p:nvSpPr>
          <p:cNvPr id="425" name="PlaceHolder 2"/>
          <p:cNvSpPr>
            <a:spLocks noGrp="1"/>
          </p:cNvSpPr>
          <p:nvPr>
            <p:ph type="body"/>
          </p:nvPr>
        </p:nvSpPr>
        <p:spPr>
          <a:xfrm>
            <a:off x="1219320" y="3300480"/>
            <a:ext cx="9752760" cy="2699640"/>
          </a:xfrm>
          <a:prstGeom prst="rect">
            <a:avLst/>
          </a:prstGeom>
          <a:noFill/>
          <a:ln w="0">
            <a:noFill/>
          </a:ln>
        </p:spPr>
        <p:txBody>
          <a:bodyPr lIns="91440" tIns="45720" rIns="91440" bIns="45720" anchor="t">
            <a:noAutofit/>
          </a:bodyPr>
          <a:lstStyle/>
          <a:p>
            <a:pPr indent="0">
              <a:buNone/>
            </a:pPr>
            <a:endParaRPr lang="de-DE" sz="1800" b="0" u="none" strike="noStrike">
              <a:solidFill>
                <a:srgbClr val="000000"/>
              </a:solidFill>
              <a:effectLst/>
              <a:uFillTx/>
              <a:latin typeface="Calibri"/>
            </a:endParaRPr>
          </a:p>
        </p:txBody>
      </p:sp>
      <p:sp>
        <p:nvSpPr>
          <p:cNvPr id="426" name="PlaceHolder 3"/>
          <p:cNvSpPr>
            <a:spLocks noGrp="1"/>
          </p:cNvSpPr>
          <p:nvPr>
            <p:ph type="sldNum" idx="67"/>
          </p:nvPr>
        </p:nvSpPr>
        <p:spPr>
          <a:xfrm>
            <a:off x="6905520" y="6513480"/>
            <a:ext cx="5282640" cy="343800"/>
          </a:xfrm>
          <a:prstGeom prst="rect">
            <a:avLst/>
          </a:prstGeom>
          <a:noFill/>
          <a:ln w="0">
            <a:noFill/>
          </a:ln>
        </p:spPr>
        <p:txBody>
          <a:bodyPr lIns="91440" tIns="45720" rIns="91440" bIns="45720" anchor="b">
            <a:noAutofit/>
          </a:bodyPr>
          <a:lstStyle>
            <a:lvl1pPr indent="0" algn="r" defTabSz="914400">
              <a:lnSpc>
                <a:spcPct val="100000"/>
              </a:lnSpc>
              <a:buNone/>
              <a:tabLst>
                <a:tab pos="0" algn="l"/>
              </a:tabLst>
              <a:defRPr lang="de-DE" sz="1200" b="0" u="none" strike="noStrike">
                <a:solidFill>
                  <a:srgbClr val="000000"/>
                </a:solidFill>
                <a:effectLst/>
                <a:uFillTx/>
                <a:latin typeface="Arial"/>
                <a:ea typeface="Arial"/>
              </a:defRPr>
            </a:lvl1pPr>
          </a:lstStyle>
          <a:p>
            <a:pPr indent="0" algn="r" defTabSz="914400">
              <a:lnSpc>
                <a:spcPct val="100000"/>
              </a:lnSpc>
              <a:buNone/>
              <a:tabLst>
                <a:tab pos="0" algn="l"/>
              </a:tabLst>
            </a:pPr>
            <a:fld id="{756D2E3F-E4AB-47F0-B0AA-913715A302AA}" type="slidenum">
              <a:rPr lang="de-DE" sz="1200" b="0" u="none" strike="noStrike">
                <a:solidFill>
                  <a:srgbClr val="000000"/>
                </a:solidFill>
                <a:effectLst/>
                <a:uFillTx/>
                <a:latin typeface="Arial"/>
                <a:ea typeface="Arial"/>
              </a:rPr>
              <a:t>10</a:t>
            </a:fld>
            <a:endParaRPr lang="de-DE" sz="1200" b="0" u="none" strike="noStrike">
              <a:solidFill>
                <a:srgbClr val="000000"/>
              </a:solidFill>
              <a:effectLst/>
              <a:uFillTx/>
              <a:latin typeface="Calibri"/>
            </a:endParaRPr>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8" Type="http://schemas.openxmlformats.org/officeDocument/2006/relationships/image" Target="../media/image2.jpeg"/><Relationship Id="rId3" Type="http://schemas.openxmlformats.org/officeDocument/2006/relationships/hyperlink" Target="http://lehr-lern-labor.info/" TargetMode="External"/><Relationship Id="rId7" Type="http://schemas.openxmlformats.org/officeDocument/2006/relationships/hyperlink" Target="mailto:Entrecothink@ph-Karlsruhe.de" TargetMode="External"/><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hyperlink" Target="mailto:lehr-lern-labor@informatik.kit.edu" TargetMode="External"/><Relationship Id="rId5" Type="http://schemas.openxmlformats.org/officeDocument/2006/relationships/image" Target="../media/image4.png"/><Relationship Id="rId4" Type="http://schemas.openxmlformats.org/officeDocument/2006/relationships/image" Target="../media/image3.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blank" preserve="1">
  <p:cSld name="Titel">
    <p:bg>
      <p:bgPr>
        <a:solidFill>
          <a:srgbClr val="FFFFFF"/>
        </a:solidFill>
        <a:effectLst/>
      </p:bgPr>
    </p:bg>
    <p:spTree>
      <p:nvGrpSpPr>
        <p:cNvPr id="1" name=""/>
        <p:cNvGrpSpPr/>
        <p:nvPr/>
      </p:nvGrpSpPr>
      <p:grpSpPr>
        <a:xfrm>
          <a:off x="0" y="0"/>
          <a:ext cx="0" cy="0"/>
          <a:chOff x="0" y="0"/>
          <a:chExt cx="0" cy="0"/>
        </a:xfrm>
      </p:grpSpPr>
      <p:pic>
        <p:nvPicPr>
          <p:cNvPr id="2" name="Google Shape;28;p3"/>
          <p:cNvPicPr/>
          <p:nvPr/>
        </p:nvPicPr>
        <p:blipFill>
          <a:blip r:embed="rId2"/>
          <a:stretch/>
        </p:blipFill>
        <p:spPr>
          <a:xfrm>
            <a:off x="132480" y="6242040"/>
            <a:ext cx="1411200" cy="525600"/>
          </a:xfrm>
          <a:prstGeom prst="rect">
            <a:avLst/>
          </a:prstGeom>
          <a:noFill/>
          <a:ln w="0">
            <a:noFill/>
          </a:ln>
        </p:spPr>
      </p:pic>
      <p:pic>
        <p:nvPicPr>
          <p:cNvPr id="3" name="Grafik 1" descr="Ein Bild, das Text, Schrift, Grafiken, Screenshot enthält.&#10;&#10;Automatisch generierte Beschreibung"/>
          <p:cNvPicPr/>
          <p:nvPr/>
        </p:nvPicPr>
        <p:blipFill>
          <a:blip r:embed="rId3"/>
          <a:stretch/>
        </p:blipFill>
        <p:spPr>
          <a:xfrm>
            <a:off x="9734400" y="5964840"/>
            <a:ext cx="2457000" cy="892440"/>
          </a:xfrm>
          <a:prstGeom prst="rect">
            <a:avLst/>
          </a:prstGeom>
          <a:noFill/>
          <a:ln w="0">
            <a:noFill/>
          </a:ln>
        </p:spPr>
      </p:pic>
      <p:sp>
        <p:nvSpPr>
          <p:cNvPr id="4" name="PlaceHolder 1"/>
          <p:cNvSpPr>
            <a:spLocks noGrp="1"/>
          </p:cNvSpPr>
          <p:nvPr>
            <p:ph type="title"/>
          </p:nvPr>
        </p:nvSpPr>
        <p:spPr>
          <a:xfrm>
            <a:off x="1523880" y="1122480"/>
            <a:ext cx="9143280" cy="2386800"/>
          </a:xfrm>
          <a:prstGeom prst="rect">
            <a:avLst/>
          </a:prstGeom>
          <a:noFill/>
          <a:ln w="0">
            <a:noFill/>
          </a:ln>
        </p:spPr>
        <p:txBody>
          <a:bodyPr lIns="91440" tIns="45720" rIns="91440" bIns="45720" anchor="b">
            <a:noAutofit/>
          </a:bodyPr>
          <a:lstStyle/>
          <a:p>
            <a:pPr indent="0" algn="ctr" defTabSz="914400">
              <a:lnSpc>
                <a:spcPct val="90000"/>
              </a:lnSpc>
              <a:buNone/>
              <a:tabLst>
                <a:tab pos="0" algn="l"/>
              </a:tabLst>
            </a:pPr>
            <a:r>
              <a:rPr lang="de-DE" sz="6000" b="0" u="none" strike="noStrike">
                <a:solidFill>
                  <a:schemeClr val="dk1"/>
                </a:solidFill>
                <a:effectLst/>
                <a:uFillTx/>
                <a:latin typeface="Calibri"/>
                <a:ea typeface="Calibri"/>
              </a:rPr>
              <a:t>Mastertitelformat bearbeiten</a:t>
            </a:r>
            <a:endParaRPr lang="de-DE" sz="6000" b="0" u="none" strike="noStrike">
              <a:solidFill>
                <a:schemeClr val="dk1"/>
              </a:solidFill>
              <a:effectLst/>
              <a:uFillTx/>
              <a:latin typeface="Arial"/>
            </a:endParaRPr>
          </a:p>
        </p:txBody>
      </p:sp>
      <p:sp>
        <p:nvSpPr>
          <p:cNvPr id="5" name="PlaceHolder 2"/>
          <p:cNvSpPr>
            <a:spLocks noGrp="1"/>
          </p:cNvSpPr>
          <p:nvPr>
            <p:ph type="body" hasCustomPrompt="1"/>
          </p:nvPr>
        </p:nvSpPr>
        <p:spPr>
          <a:xfrm>
            <a:off x="1523880" y="4469040"/>
            <a:ext cx="9143280" cy="687240"/>
          </a:xfrm>
          <a:prstGeom prst="rect">
            <a:avLst/>
          </a:prstGeom>
          <a:noFill/>
          <a:ln w="0">
            <a:noFill/>
          </a:ln>
        </p:spPr>
        <p:txBody>
          <a:bodyPr lIns="91440" tIns="45720" rIns="91440" bIns="45720" anchor="t">
            <a:noAutofit/>
          </a:bodyPr>
          <a:lstStyle/>
          <a:p>
            <a:pPr marL="457200" indent="-406440" algn="ctr" defTabSz="914400">
              <a:lnSpc>
                <a:spcPct val="90000"/>
              </a:lnSpc>
              <a:spcBef>
                <a:spcPts val="1001"/>
              </a:spcBef>
              <a:buNone/>
              <a:tabLst>
                <a:tab pos="0" algn="l"/>
              </a:tabLst>
            </a:pPr>
            <a:r>
              <a:rPr lang="de-DE" sz="2400" b="0" u="none" strike="noStrike">
                <a:solidFill>
                  <a:schemeClr val="dk1"/>
                </a:solidFill>
                <a:effectLst/>
                <a:uFillTx/>
                <a:latin typeface="Calibri"/>
                <a:ea typeface="Calibri"/>
              </a:rPr>
              <a:t>Präsentatoren hinzufügen</a:t>
            </a:r>
            <a:endParaRPr lang="de-DE" sz="2400" b="0" u="none" strike="noStrike">
              <a:solidFill>
                <a:schemeClr val="dk1"/>
              </a:solidFill>
              <a:effectLst/>
              <a:uFillTx/>
              <a:latin typeface="Arial"/>
            </a:endParaRPr>
          </a:p>
        </p:txBody>
      </p:sp>
      <p:sp>
        <p:nvSpPr>
          <p:cNvPr id="6" name="Rechteck 15"/>
          <p:cNvSpPr/>
          <p:nvPr/>
        </p:nvSpPr>
        <p:spPr>
          <a:xfrm>
            <a:off x="21960" y="6133320"/>
            <a:ext cx="1035360" cy="423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gn="ctr" defTabSz="914400">
              <a:lnSpc>
                <a:spcPct val="100000"/>
              </a:lnSpc>
            </a:pPr>
            <a:endParaRPr lang="de-DE" sz="1400" b="0" u="none" strike="noStrike">
              <a:solidFill>
                <a:schemeClr val="lt1"/>
              </a:solidFill>
              <a:effectLst/>
              <a:uFillTx/>
              <a:latin typeface="Arial"/>
              <a:ea typeface="Arial"/>
            </a:endParaRPr>
          </a:p>
        </p:txBody>
      </p:sp>
      <p:pic>
        <p:nvPicPr>
          <p:cNvPr id="7" name="Grafik 1" descr="Ein Bild, das Text, Schrift, Grafiken, Screenshot enthält.&#10;&#10;Automatisch generierte Beschreibung"/>
          <p:cNvPicPr/>
          <p:nvPr/>
        </p:nvPicPr>
        <p:blipFill>
          <a:blip r:embed="rId3"/>
          <a:srcRect t="21526"/>
          <a:stretch/>
        </p:blipFill>
        <p:spPr>
          <a:xfrm>
            <a:off x="7877880" y="0"/>
            <a:ext cx="4313520" cy="1229760"/>
          </a:xfrm>
          <a:prstGeom prst="rect">
            <a:avLst/>
          </a:prstGeom>
          <a:noFill/>
          <a:ln w="0">
            <a:noFill/>
          </a:ln>
        </p:spPr>
      </p:pic>
    </p:spTree>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type="obj" preserve="1">
  <p:cSld name="Titel und Inhalt">
    <p:bg>
      <p:bgPr>
        <a:solidFill>
          <a:srgbClr val="FFFFFF"/>
        </a:solidFill>
        <a:effectLst/>
      </p:bgPr>
    </p:bg>
    <p:spTree>
      <p:nvGrpSpPr>
        <p:cNvPr id="1" name=""/>
        <p:cNvGrpSpPr/>
        <p:nvPr/>
      </p:nvGrpSpPr>
      <p:grpSpPr>
        <a:xfrm>
          <a:off x="0" y="0"/>
          <a:ext cx="0" cy="0"/>
          <a:chOff x="0" y="0"/>
          <a:chExt cx="0" cy="0"/>
        </a:xfrm>
      </p:grpSpPr>
      <p:pic>
        <p:nvPicPr>
          <p:cNvPr id="53" name="Google Shape;28;p3"/>
          <p:cNvPicPr/>
          <p:nvPr/>
        </p:nvPicPr>
        <p:blipFill>
          <a:blip r:embed="rId2"/>
          <a:stretch/>
        </p:blipFill>
        <p:spPr>
          <a:xfrm>
            <a:off x="132480" y="6242040"/>
            <a:ext cx="1411200" cy="525600"/>
          </a:xfrm>
          <a:prstGeom prst="rect">
            <a:avLst/>
          </a:prstGeom>
          <a:noFill/>
          <a:ln w="0">
            <a:noFill/>
          </a:ln>
        </p:spPr>
      </p:pic>
      <p:pic>
        <p:nvPicPr>
          <p:cNvPr id="54" name="Grafik 1" descr="Ein Bild, das Text, Schrift, Grafiken, Screenshot enthält.&#10;&#10;Automatisch generierte Beschreibung"/>
          <p:cNvPicPr/>
          <p:nvPr/>
        </p:nvPicPr>
        <p:blipFill>
          <a:blip r:embed="rId3"/>
          <a:stretch/>
        </p:blipFill>
        <p:spPr>
          <a:xfrm>
            <a:off x="9734400" y="5964840"/>
            <a:ext cx="2457000" cy="892440"/>
          </a:xfrm>
          <a:prstGeom prst="rect">
            <a:avLst/>
          </a:prstGeom>
          <a:noFill/>
          <a:ln w="0">
            <a:noFill/>
          </a:ln>
        </p:spPr>
      </p:pic>
      <p:sp>
        <p:nvSpPr>
          <p:cNvPr id="55" name="PlaceHolder 1"/>
          <p:cNvSpPr>
            <a:spLocks noGrp="1"/>
          </p:cNvSpPr>
          <p:nvPr>
            <p:ph type="title"/>
          </p:nvPr>
        </p:nvSpPr>
        <p:spPr>
          <a:xfrm>
            <a:off x="838080" y="365040"/>
            <a:ext cx="10514880" cy="902880"/>
          </a:xfrm>
          <a:prstGeom prst="rect">
            <a:avLst/>
          </a:prstGeom>
          <a:noFill/>
          <a:ln w="0">
            <a:noFill/>
          </a:ln>
        </p:spPr>
        <p:txBody>
          <a:bodyPr lIns="91440" tIns="45720" rIns="91440" bIns="45720" anchor="ctr">
            <a:noAutofit/>
          </a:bodyPr>
          <a:lstStyle/>
          <a:p>
            <a:pPr indent="0" defTabSz="914400">
              <a:lnSpc>
                <a:spcPct val="90000"/>
              </a:lnSpc>
              <a:buNone/>
              <a:tabLst>
                <a:tab pos="0" algn="l"/>
              </a:tabLst>
            </a:pPr>
            <a:r>
              <a:rPr lang="de-DE" sz="4400" b="0" u="none" strike="noStrike">
                <a:solidFill>
                  <a:schemeClr val="dk1"/>
                </a:solidFill>
                <a:effectLst/>
                <a:uFillTx/>
                <a:latin typeface="Calibri"/>
                <a:ea typeface="Calibri"/>
              </a:rPr>
              <a:t>Mastertitelformat bearbeiten</a:t>
            </a:r>
            <a:endParaRPr lang="de-DE" sz="4400" b="0" u="none" strike="noStrike">
              <a:solidFill>
                <a:schemeClr val="dk1"/>
              </a:solidFill>
              <a:effectLst/>
              <a:uFillTx/>
              <a:latin typeface="Arial"/>
            </a:endParaRPr>
          </a:p>
        </p:txBody>
      </p:sp>
      <p:sp>
        <p:nvSpPr>
          <p:cNvPr id="56" name="PlaceHolder 2"/>
          <p:cNvSpPr>
            <a:spLocks noGrp="1"/>
          </p:cNvSpPr>
          <p:nvPr>
            <p:ph type="body"/>
          </p:nvPr>
        </p:nvSpPr>
        <p:spPr>
          <a:xfrm>
            <a:off x="838080" y="1340640"/>
            <a:ext cx="10514880" cy="4835520"/>
          </a:xfrm>
          <a:prstGeom prst="rect">
            <a:avLst/>
          </a:prstGeom>
          <a:noFill/>
          <a:ln w="0">
            <a:noFill/>
          </a:ln>
        </p:spPr>
        <p:txBody>
          <a:bodyPr lIns="91440" tIns="45720" rIns="91440" bIns="45720" anchor="t">
            <a:noAutofit/>
          </a:bodyPr>
          <a:lstStyle/>
          <a:p>
            <a:pPr marL="457200" indent="-406440" defTabSz="914400">
              <a:lnSpc>
                <a:spcPct val="90000"/>
              </a:lnSpc>
              <a:spcBef>
                <a:spcPts val="1001"/>
              </a:spcBef>
              <a:buClr>
                <a:srgbClr val="000000"/>
              </a:buClr>
              <a:buFont typeface="Arial"/>
              <a:buChar char="•"/>
            </a:pPr>
            <a:r>
              <a:rPr lang="de-DE" sz="2800" b="0" u="none" strike="noStrike">
                <a:solidFill>
                  <a:schemeClr val="dk1"/>
                </a:solidFill>
                <a:effectLst/>
                <a:uFillTx/>
                <a:latin typeface="Calibri"/>
                <a:ea typeface="Calibri"/>
              </a:rPr>
              <a:t>Mastertextformat bearbeiten</a:t>
            </a:r>
            <a:endParaRPr lang="de-DE" sz="2800" b="0" u="none" strike="noStrike">
              <a:solidFill>
                <a:schemeClr val="dk1"/>
              </a:solidFill>
              <a:effectLst/>
              <a:uFillTx/>
              <a:latin typeface="Arial"/>
            </a:endParaRPr>
          </a:p>
          <a:p>
            <a:pPr marL="914400" lvl="1" indent="-380880" defTabSz="914400">
              <a:lnSpc>
                <a:spcPct val="90000"/>
              </a:lnSpc>
              <a:spcBef>
                <a:spcPts val="499"/>
              </a:spcBef>
              <a:buClr>
                <a:srgbClr val="000000"/>
              </a:buClr>
              <a:buFont typeface="Arial"/>
              <a:buChar char="•"/>
            </a:pPr>
            <a:r>
              <a:rPr lang="de-DE" sz="2400" b="0" u="none" strike="noStrike">
                <a:solidFill>
                  <a:schemeClr val="dk1"/>
                </a:solidFill>
                <a:effectLst/>
                <a:uFillTx/>
                <a:latin typeface="Calibri"/>
                <a:ea typeface="Calibri"/>
              </a:rPr>
              <a:t>Zweite Ebene</a:t>
            </a:r>
            <a:endParaRPr lang="de-DE" sz="2400" b="0" u="none" strike="noStrike">
              <a:solidFill>
                <a:schemeClr val="dk1"/>
              </a:solidFill>
              <a:effectLst/>
              <a:uFillTx/>
              <a:latin typeface="Arial"/>
            </a:endParaRPr>
          </a:p>
          <a:p>
            <a:pPr marL="1371600" lvl="2" indent="-355680" defTabSz="914400">
              <a:lnSpc>
                <a:spcPct val="90000"/>
              </a:lnSpc>
              <a:spcBef>
                <a:spcPts val="499"/>
              </a:spcBef>
              <a:buClr>
                <a:srgbClr val="000000"/>
              </a:buClr>
              <a:buFont typeface="Arial"/>
              <a:buChar char="•"/>
            </a:pPr>
            <a:r>
              <a:rPr lang="de-DE" sz="2000" b="0" u="none" strike="noStrike">
                <a:solidFill>
                  <a:schemeClr val="dk1"/>
                </a:solidFill>
                <a:effectLst/>
                <a:uFillTx/>
                <a:latin typeface="Calibri"/>
                <a:ea typeface="Calibri"/>
              </a:rPr>
              <a:t>Dritte Ebene</a:t>
            </a:r>
            <a:endParaRPr lang="de-DE" sz="2000" b="0" u="none" strike="noStrike">
              <a:solidFill>
                <a:schemeClr val="dk1"/>
              </a:solidFill>
              <a:effectLst/>
              <a:uFillTx/>
              <a:latin typeface="Arial"/>
            </a:endParaRPr>
          </a:p>
          <a:p>
            <a:pPr marL="1828800" lvl="3" indent="-343080" defTabSz="914400">
              <a:lnSpc>
                <a:spcPct val="90000"/>
              </a:lnSpc>
              <a:spcBef>
                <a:spcPts val="499"/>
              </a:spcBef>
              <a:buClr>
                <a:srgbClr val="000000"/>
              </a:buClr>
              <a:buFont typeface="Arial"/>
              <a:buChar char="•"/>
            </a:pPr>
            <a:r>
              <a:rPr lang="de-DE" sz="1800" b="0" u="none" strike="noStrike">
                <a:solidFill>
                  <a:schemeClr val="dk1"/>
                </a:solidFill>
                <a:effectLst/>
                <a:uFillTx/>
                <a:latin typeface="Calibri"/>
                <a:ea typeface="Calibri"/>
              </a:rPr>
              <a:t>Vierte Ebene</a:t>
            </a:r>
            <a:endParaRPr lang="de-DE" sz="1800" b="0" u="none" strike="noStrike">
              <a:solidFill>
                <a:schemeClr val="dk1"/>
              </a:solidFill>
              <a:effectLst/>
              <a:uFillTx/>
              <a:latin typeface="Arial"/>
            </a:endParaRPr>
          </a:p>
          <a:p>
            <a:pPr marL="2286000" lvl="4" indent="-343080" defTabSz="914400">
              <a:lnSpc>
                <a:spcPct val="90000"/>
              </a:lnSpc>
              <a:spcBef>
                <a:spcPts val="499"/>
              </a:spcBef>
              <a:buClr>
                <a:srgbClr val="000000"/>
              </a:buClr>
              <a:buFont typeface="Arial"/>
              <a:buChar char="•"/>
            </a:pPr>
            <a:r>
              <a:rPr lang="de-DE" sz="1800" b="0" u="none" strike="noStrike">
                <a:solidFill>
                  <a:schemeClr val="dk1"/>
                </a:solidFill>
                <a:effectLst/>
                <a:uFillTx/>
                <a:latin typeface="Calibri"/>
                <a:ea typeface="Calibri"/>
              </a:rPr>
              <a:t>Fünfte Ebene</a:t>
            </a:r>
            <a:endParaRPr lang="de-DE" sz="1800" b="0" u="none" strike="noStrike">
              <a:solidFill>
                <a:schemeClr val="dk1"/>
              </a:solidFill>
              <a:effectLst/>
              <a:uFillTx/>
              <a:latin typeface="Arial"/>
            </a:endParaRPr>
          </a:p>
        </p:txBody>
      </p:sp>
      <p:sp>
        <p:nvSpPr>
          <p:cNvPr id="57" name="PlaceHolder 3"/>
          <p:cNvSpPr>
            <a:spLocks noGrp="1"/>
          </p:cNvSpPr>
          <p:nvPr>
            <p:ph type="dt" idx="16"/>
          </p:nvPr>
        </p:nvSpPr>
        <p:spPr>
          <a:xfrm>
            <a:off x="2744640" y="6453360"/>
            <a:ext cx="1190520" cy="364320"/>
          </a:xfrm>
          <a:prstGeom prst="rect">
            <a:avLst/>
          </a:prstGeom>
          <a:noFill/>
          <a:ln w="0">
            <a:noFill/>
          </a:ln>
        </p:spPr>
        <p:txBody>
          <a:bodyPr lIns="91440" tIns="45720" rIns="91440" bIns="45720" anchor="ctr">
            <a:noAutofit/>
          </a:bodyPr>
          <a:lstStyle>
            <a:lvl1pPr indent="0" defTabSz="914400">
              <a:lnSpc>
                <a:spcPct val="100000"/>
              </a:lnSpc>
              <a:buNone/>
              <a:tabLst>
                <a:tab pos="0" algn="l"/>
              </a:tabLst>
              <a:defRPr lang="de-DE" sz="1200" b="0" u="none" strike="noStrike">
                <a:solidFill>
                  <a:srgbClr val="888888"/>
                </a:solidFill>
                <a:effectLst/>
                <a:uFillTx/>
                <a:latin typeface="Calibri"/>
                <a:ea typeface="Calibri"/>
              </a:defRPr>
            </a:lvl1pPr>
          </a:lstStyle>
          <a:p>
            <a:pPr indent="0" defTabSz="914400">
              <a:lnSpc>
                <a:spcPct val="100000"/>
              </a:lnSpc>
              <a:buNone/>
              <a:tabLst>
                <a:tab pos="0" algn="l"/>
              </a:tabLst>
            </a:pPr>
            <a:r>
              <a:rPr lang="de-DE" sz="1200" b="0" u="none" strike="noStrike">
                <a:solidFill>
                  <a:srgbClr val="888888"/>
                </a:solidFill>
                <a:effectLst/>
                <a:uFillTx/>
                <a:latin typeface="Calibri"/>
                <a:ea typeface="Calibri"/>
              </a:rPr>
              <a:t>&lt;Datum/Uhrzeit&gt;</a:t>
            </a:r>
            <a:endParaRPr lang="de-DE" sz="1200" b="0" u="none" strike="noStrike">
              <a:solidFill>
                <a:srgbClr val="000000"/>
              </a:solidFill>
              <a:effectLst/>
              <a:uFillTx/>
              <a:latin typeface="Calibri"/>
            </a:endParaRPr>
          </a:p>
        </p:txBody>
      </p:sp>
      <p:sp>
        <p:nvSpPr>
          <p:cNvPr id="58" name="PlaceHolder 4"/>
          <p:cNvSpPr>
            <a:spLocks noGrp="1"/>
          </p:cNvSpPr>
          <p:nvPr>
            <p:ph type="ftr" idx="17"/>
          </p:nvPr>
        </p:nvSpPr>
        <p:spPr>
          <a:xfrm>
            <a:off x="4038480" y="6453360"/>
            <a:ext cx="4114080" cy="364320"/>
          </a:xfrm>
          <a:prstGeom prst="rect">
            <a:avLst/>
          </a:prstGeom>
          <a:noFill/>
          <a:ln w="0">
            <a:noFill/>
          </a:ln>
        </p:spPr>
        <p:txBody>
          <a:bodyPr lIns="91440" tIns="45720" rIns="91440" bIns="45720" anchor="ctr">
            <a:noAutofit/>
          </a:bodyPr>
          <a:lstStyle>
            <a:lvl1pPr indent="0" algn="ctr" defTabSz="914400">
              <a:lnSpc>
                <a:spcPct val="100000"/>
              </a:lnSpc>
              <a:buNone/>
              <a:tabLst>
                <a:tab pos="0" algn="l"/>
              </a:tabLst>
              <a:defRPr lang="de-DE" sz="1400" b="0" u="none" strike="noStrike">
                <a:solidFill>
                  <a:srgbClr val="000000"/>
                </a:solidFill>
                <a:effectLst/>
                <a:uFillTx/>
                <a:latin typeface="Calibri"/>
                <a:ea typeface="Arial"/>
              </a:defRPr>
            </a:lvl1pPr>
          </a:lstStyle>
          <a:p>
            <a:pPr indent="0" algn="ctr" defTabSz="914400">
              <a:lnSpc>
                <a:spcPct val="100000"/>
              </a:lnSpc>
              <a:buNone/>
              <a:tabLst>
                <a:tab pos="0" algn="l"/>
              </a:tabLst>
            </a:pPr>
            <a:r>
              <a:rPr lang="de-DE" sz="1400" b="0" u="none" strike="noStrike">
                <a:solidFill>
                  <a:srgbClr val="000000"/>
                </a:solidFill>
                <a:effectLst/>
                <a:uFillTx/>
                <a:latin typeface="Calibri"/>
                <a:ea typeface="Arial"/>
              </a:rPr>
              <a:t>&lt;Fußzeile&gt;</a:t>
            </a:r>
            <a:endParaRPr lang="de-DE" sz="1400" b="0" u="none" strike="noStrike">
              <a:solidFill>
                <a:srgbClr val="000000"/>
              </a:solidFill>
              <a:effectLst/>
              <a:uFillTx/>
              <a:latin typeface="Calibri"/>
            </a:endParaRPr>
          </a:p>
        </p:txBody>
      </p:sp>
      <p:sp>
        <p:nvSpPr>
          <p:cNvPr id="59" name="PlaceHolder 5"/>
          <p:cNvSpPr>
            <a:spLocks noGrp="1"/>
          </p:cNvSpPr>
          <p:nvPr>
            <p:ph type="sldNum" idx="18"/>
          </p:nvPr>
        </p:nvSpPr>
        <p:spPr>
          <a:xfrm>
            <a:off x="8256240" y="6453360"/>
            <a:ext cx="574200" cy="364320"/>
          </a:xfrm>
          <a:prstGeom prst="rect">
            <a:avLst/>
          </a:prstGeom>
          <a:noFill/>
          <a:ln w="0">
            <a:noFill/>
          </a:ln>
        </p:spPr>
        <p:txBody>
          <a:bodyPr lIns="91440" tIns="45720" rIns="91440" bIns="45720" anchor="ctr">
            <a:noAutofit/>
          </a:bodyPr>
          <a:lstStyle>
            <a:lvl1pPr indent="0" algn="r" defTabSz="914400">
              <a:lnSpc>
                <a:spcPct val="100000"/>
              </a:lnSpc>
              <a:buNone/>
              <a:tabLst>
                <a:tab pos="0" algn="l"/>
              </a:tabLst>
              <a:defRPr lang="de-DE" sz="1200" b="0" u="none" strike="noStrike">
                <a:solidFill>
                  <a:srgbClr val="888888"/>
                </a:solidFill>
                <a:effectLst/>
                <a:uFillTx/>
                <a:latin typeface="Calibri"/>
                <a:ea typeface="Calibri"/>
              </a:defRPr>
            </a:lvl1pPr>
          </a:lstStyle>
          <a:p>
            <a:pPr indent="0" algn="r" defTabSz="914400">
              <a:lnSpc>
                <a:spcPct val="100000"/>
              </a:lnSpc>
              <a:buNone/>
              <a:tabLst>
                <a:tab pos="0" algn="l"/>
              </a:tabLst>
            </a:pPr>
            <a:fld id="{9362D01A-D34D-49D3-BD46-4BB539B8757E}" type="slidenum">
              <a:rPr lang="de-DE" sz="1200" b="0" u="none" strike="noStrike">
                <a:solidFill>
                  <a:srgbClr val="888888"/>
                </a:solidFill>
                <a:effectLst/>
                <a:uFillTx/>
                <a:latin typeface="Calibri"/>
                <a:ea typeface="Calibri"/>
              </a:rPr>
              <a:t>‹Nr.›</a:t>
            </a:fld>
            <a:endParaRPr lang="de-DE" sz="1200" b="0" u="none" strike="noStrike">
              <a:solidFill>
                <a:srgbClr val="000000"/>
              </a:solidFill>
              <a:effectLst/>
              <a:uFillTx/>
              <a:latin typeface="Calibri"/>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blank" preserve="1">
  <p:cSld name="Slide 13 master">
    <p:bg>
      <p:bgPr>
        <a:solidFill>
          <a:srgbClr val="FFFFFF"/>
        </a:solidFill>
        <a:effectLst/>
      </p:bgPr>
    </p:bg>
    <p:spTree>
      <p:nvGrpSpPr>
        <p:cNvPr id="1" name=""/>
        <p:cNvGrpSpPr/>
        <p:nvPr/>
      </p:nvGrpSpPr>
      <p:grpSpPr>
        <a:xfrm>
          <a:off x="0" y="0"/>
          <a:ext cx="0" cy="0"/>
          <a:chOff x="0" y="0"/>
          <a:chExt cx="0" cy="0"/>
        </a:xfrm>
      </p:grpSpPr>
      <p:pic>
        <p:nvPicPr>
          <p:cNvPr id="60" name="Google Shape;28;p3"/>
          <p:cNvPicPr/>
          <p:nvPr/>
        </p:nvPicPr>
        <p:blipFill>
          <a:blip r:embed="rId2"/>
          <a:stretch/>
        </p:blipFill>
        <p:spPr>
          <a:xfrm>
            <a:off x="132480" y="6242040"/>
            <a:ext cx="1411200" cy="525600"/>
          </a:xfrm>
          <a:prstGeom prst="rect">
            <a:avLst/>
          </a:prstGeom>
          <a:noFill/>
          <a:ln w="0">
            <a:noFill/>
          </a:ln>
        </p:spPr>
      </p:pic>
      <p:pic>
        <p:nvPicPr>
          <p:cNvPr id="61" name="Grafik 1" descr="Ein Bild, das Text, Schrift, Grafiken, Screenshot enthält.&#10;&#10;Automatisch generierte Beschreibung"/>
          <p:cNvPicPr/>
          <p:nvPr/>
        </p:nvPicPr>
        <p:blipFill>
          <a:blip r:embed="rId3"/>
          <a:stretch/>
        </p:blipFill>
        <p:spPr>
          <a:xfrm>
            <a:off x="9734400" y="5964840"/>
            <a:ext cx="2457000" cy="892440"/>
          </a:xfrm>
          <a:prstGeom prst="rect">
            <a:avLst/>
          </a:prstGeom>
          <a:noFill/>
          <a:ln w="0">
            <a:noFill/>
          </a:ln>
        </p:spPr>
      </p:pic>
      <p:sp>
        <p:nvSpPr>
          <p:cNvPr id="62" name="PlaceHolder 1"/>
          <p:cNvSpPr>
            <a:spLocks noGrp="1"/>
          </p:cNvSpPr>
          <p:nvPr>
            <p:ph type="title"/>
          </p:nvPr>
        </p:nvSpPr>
        <p:spPr>
          <a:xfrm>
            <a:off x="609480" y="273600"/>
            <a:ext cx="10972080" cy="1144440"/>
          </a:xfrm>
          <a:prstGeom prst="rect">
            <a:avLst/>
          </a:prstGeom>
          <a:noFill/>
          <a:ln w="0">
            <a:noFill/>
          </a:ln>
        </p:spPr>
        <p:txBody>
          <a:bodyPr lIns="0" tIns="0" rIns="0" bIns="0" anchor="ctr">
            <a:noAutofit/>
          </a:bodyPr>
          <a:lstStyle/>
          <a:p>
            <a:pPr indent="0" defTabSz="914400">
              <a:lnSpc>
                <a:spcPct val="90000"/>
              </a:lnSpc>
              <a:buNone/>
              <a:tabLst>
                <a:tab pos="0" algn="l"/>
              </a:tabLst>
            </a:pPr>
            <a:r>
              <a:rPr lang="de-DE" sz="1400" b="0" u="none" strike="noStrike">
                <a:solidFill>
                  <a:srgbClr val="000000"/>
                </a:solidFill>
                <a:effectLst/>
                <a:uFillTx/>
                <a:latin typeface="Arial"/>
                <a:ea typeface="Arial"/>
              </a:rPr>
              <a:t>Format des Titeltextes durch Klicken bearbeiten</a:t>
            </a:r>
            <a:endParaRPr lang="de-DE" sz="1400" b="0" u="none" strike="noStrike">
              <a:solidFill>
                <a:schemeClr val="dk1"/>
              </a:solidFill>
              <a:effectLst/>
              <a:uFillTx/>
              <a:latin typeface="Arial"/>
            </a:endParaRPr>
          </a:p>
        </p:txBody>
      </p:sp>
      <p:sp>
        <p:nvSpPr>
          <p:cNvPr id="63" name="PlaceHolder 2"/>
          <p:cNvSpPr>
            <a:spLocks noGrp="1"/>
          </p:cNvSpPr>
          <p:nvPr>
            <p:ph type="body"/>
          </p:nvPr>
        </p:nvSpPr>
        <p:spPr>
          <a:xfrm>
            <a:off x="609480" y="1604520"/>
            <a:ext cx="10972080" cy="3976920"/>
          </a:xfrm>
          <a:prstGeom prst="rect">
            <a:avLst/>
          </a:prstGeom>
          <a:noFill/>
          <a:ln w="0">
            <a:noFill/>
          </a:ln>
        </p:spPr>
        <p:txBody>
          <a:bodyPr lIns="0" tIns="0" rIns="0" bIns="0" anchor="t">
            <a:normAutofit/>
          </a:bodyPr>
          <a:lstStyle/>
          <a:p>
            <a:pPr marL="432000" indent="-324000" defTabSz="914400">
              <a:lnSpc>
                <a:spcPct val="90000"/>
              </a:lnSpc>
              <a:spcBef>
                <a:spcPts val="1417"/>
              </a:spcBef>
              <a:buClr>
                <a:srgbClr val="000000"/>
              </a:buClr>
              <a:buSzPct val="45000"/>
              <a:buFont typeface="Wingdings" charset="2"/>
              <a:buChar char=""/>
            </a:pPr>
            <a:r>
              <a:rPr lang="de-DE" sz="1400" b="0" u="none" strike="noStrike">
                <a:solidFill>
                  <a:srgbClr val="000000"/>
                </a:solidFill>
                <a:effectLst/>
                <a:uFillTx/>
                <a:latin typeface="Arial"/>
                <a:ea typeface="Arial"/>
              </a:rPr>
              <a:t>Format des Gliederungstextes durch Klicken bearbeiten</a:t>
            </a:r>
            <a:endParaRPr lang="de-DE" sz="1400" b="0" u="none" strike="noStrike">
              <a:solidFill>
                <a:schemeClr val="dk1"/>
              </a:solidFill>
              <a:effectLst/>
              <a:uFillTx/>
              <a:latin typeface="Arial"/>
            </a:endParaRPr>
          </a:p>
          <a:p>
            <a:pPr marL="864000" lvl="1" indent="-324000" defTabSz="914400">
              <a:lnSpc>
                <a:spcPct val="90000"/>
              </a:lnSpc>
              <a:spcBef>
                <a:spcPts val="1134"/>
              </a:spcBef>
              <a:buClr>
                <a:srgbClr val="000000"/>
              </a:buClr>
              <a:buSzPct val="75000"/>
              <a:buFont typeface="Symbol" charset="2"/>
              <a:buChar char=""/>
            </a:pPr>
            <a:r>
              <a:rPr lang="de-DE" sz="1400" b="0" u="none" strike="noStrike">
                <a:solidFill>
                  <a:srgbClr val="000000"/>
                </a:solidFill>
                <a:effectLst/>
                <a:uFillTx/>
                <a:latin typeface="Arial"/>
                <a:ea typeface="Arial"/>
              </a:rPr>
              <a:t>Zweite Gliederungsebene</a:t>
            </a:r>
            <a:endParaRPr lang="de-DE" sz="1400" b="0" u="none" strike="noStrike">
              <a:solidFill>
                <a:schemeClr val="dk1"/>
              </a:solidFill>
              <a:effectLst/>
              <a:uFillTx/>
              <a:latin typeface="Arial"/>
            </a:endParaRPr>
          </a:p>
          <a:p>
            <a:pPr marL="1296000" lvl="2" indent="-288000" defTabSz="914400">
              <a:lnSpc>
                <a:spcPct val="90000"/>
              </a:lnSpc>
              <a:spcBef>
                <a:spcPts val="850"/>
              </a:spcBef>
              <a:buClr>
                <a:srgbClr val="000000"/>
              </a:buClr>
              <a:buSzPct val="45000"/>
              <a:buFont typeface="Wingdings" charset="2"/>
              <a:buChar char=""/>
            </a:pPr>
            <a:r>
              <a:rPr lang="de-DE" sz="1400" b="0" u="none" strike="noStrike">
                <a:solidFill>
                  <a:srgbClr val="000000"/>
                </a:solidFill>
                <a:effectLst/>
                <a:uFillTx/>
                <a:latin typeface="Arial"/>
                <a:ea typeface="Arial"/>
              </a:rPr>
              <a:t>Dritte Gliederungsebene</a:t>
            </a:r>
            <a:endParaRPr lang="de-DE" sz="1400" b="0" u="none" strike="noStrike">
              <a:solidFill>
                <a:schemeClr val="dk1"/>
              </a:solidFill>
              <a:effectLst/>
              <a:uFillTx/>
              <a:latin typeface="Arial"/>
            </a:endParaRPr>
          </a:p>
          <a:p>
            <a:pPr marL="1728000" lvl="3" indent="-216000" defTabSz="914400">
              <a:lnSpc>
                <a:spcPct val="90000"/>
              </a:lnSpc>
              <a:spcBef>
                <a:spcPts val="567"/>
              </a:spcBef>
              <a:buClr>
                <a:srgbClr val="000000"/>
              </a:buClr>
              <a:buSzPct val="75000"/>
              <a:buFont typeface="Symbol" charset="2"/>
              <a:buChar char=""/>
            </a:pPr>
            <a:r>
              <a:rPr lang="de-DE" sz="1400" b="0" u="none" strike="noStrike">
                <a:solidFill>
                  <a:srgbClr val="000000"/>
                </a:solidFill>
                <a:effectLst/>
                <a:uFillTx/>
                <a:latin typeface="Arial"/>
                <a:ea typeface="Arial"/>
              </a:rPr>
              <a:t>Vierte Gliederungsebene</a:t>
            </a:r>
            <a:endParaRPr lang="de-DE" sz="1400" b="0" u="none" strike="noStrike">
              <a:solidFill>
                <a:schemeClr val="dk1"/>
              </a:solidFill>
              <a:effectLst/>
              <a:uFillTx/>
              <a:latin typeface="Arial"/>
            </a:endParaRPr>
          </a:p>
          <a:p>
            <a:pPr marL="2160000" lvl="4" indent="-216000" defTabSz="914400">
              <a:lnSpc>
                <a:spcPct val="90000"/>
              </a:lnSpc>
              <a:spcBef>
                <a:spcPts val="283"/>
              </a:spcBef>
              <a:buClr>
                <a:srgbClr val="000000"/>
              </a:buClr>
              <a:buSzPct val="45000"/>
              <a:buFont typeface="Wingdings" charset="2"/>
              <a:buChar char=""/>
            </a:pPr>
            <a:r>
              <a:rPr lang="de-DE" sz="2000" b="0" u="none" strike="noStrike">
                <a:solidFill>
                  <a:srgbClr val="000000"/>
                </a:solidFill>
                <a:effectLst/>
                <a:uFillTx/>
                <a:latin typeface="Arial"/>
                <a:ea typeface="Arial"/>
              </a:rPr>
              <a:t>Fünfte Gliederungsebene</a:t>
            </a:r>
            <a:endParaRPr lang="de-DE" sz="2000" b="0" u="none" strike="noStrike">
              <a:solidFill>
                <a:schemeClr val="dk1"/>
              </a:solidFill>
              <a:effectLst/>
              <a:uFillTx/>
              <a:latin typeface="Arial"/>
            </a:endParaRPr>
          </a:p>
          <a:p>
            <a:pPr marL="2592000" lvl="5" indent="-216000" defTabSz="914400">
              <a:lnSpc>
                <a:spcPct val="90000"/>
              </a:lnSpc>
              <a:spcBef>
                <a:spcPts val="283"/>
              </a:spcBef>
              <a:buClr>
                <a:srgbClr val="000000"/>
              </a:buClr>
              <a:buSzPct val="45000"/>
              <a:buFont typeface="Wingdings" charset="2"/>
              <a:buChar char=""/>
            </a:pPr>
            <a:r>
              <a:rPr lang="de-DE" sz="2000" b="0" u="none" strike="noStrike">
                <a:solidFill>
                  <a:srgbClr val="000000"/>
                </a:solidFill>
                <a:effectLst/>
                <a:uFillTx/>
                <a:latin typeface="Arial"/>
                <a:ea typeface="Arial"/>
              </a:rPr>
              <a:t>Sechste Gliederungsebene</a:t>
            </a:r>
            <a:endParaRPr lang="de-DE" sz="2000" b="0" u="none" strike="noStrike">
              <a:solidFill>
                <a:schemeClr val="dk1"/>
              </a:solidFill>
              <a:effectLst/>
              <a:uFillTx/>
              <a:latin typeface="Arial"/>
            </a:endParaRPr>
          </a:p>
          <a:p>
            <a:pPr marL="3024000" lvl="6" indent="-216000" defTabSz="914400">
              <a:lnSpc>
                <a:spcPct val="90000"/>
              </a:lnSpc>
              <a:spcBef>
                <a:spcPts val="283"/>
              </a:spcBef>
              <a:buClr>
                <a:srgbClr val="000000"/>
              </a:buClr>
              <a:buSzPct val="45000"/>
              <a:buFont typeface="Wingdings" charset="2"/>
              <a:buChar char=""/>
            </a:pPr>
            <a:r>
              <a:rPr lang="de-DE" sz="2000" b="0" u="none" strike="noStrike">
                <a:solidFill>
                  <a:srgbClr val="000000"/>
                </a:solidFill>
                <a:effectLst/>
                <a:uFillTx/>
                <a:latin typeface="Arial"/>
                <a:ea typeface="Arial"/>
              </a:rPr>
              <a:t>Siebte Gliederungsebene</a:t>
            </a:r>
            <a:endParaRPr lang="de-DE" sz="2000" b="0" u="none" strike="noStrike">
              <a:solidFill>
                <a:schemeClr val="dk1"/>
              </a:solidFill>
              <a:effectLst/>
              <a:uFillTx/>
              <a:latin typeface="Arial"/>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blank" preserve="1">
  <p:cSld name="Inhalt">
    <p:bg>
      <p:bgPr>
        <a:solidFill>
          <a:srgbClr val="FFFFFF"/>
        </a:solidFill>
        <a:effectLst/>
      </p:bgPr>
    </p:bg>
    <p:spTree>
      <p:nvGrpSpPr>
        <p:cNvPr id="1" name=""/>
        <p:cNvGrpSpPr/>
        <p:nvPr/>
      </p:nvGrpSpPr>
      <p:grpSpPr>
        <a:xfrm>
          <a:off x="0" y="0"/>
          <a:ext cx="0" cy="0"/>
          <a:chOff x="0" y="0"/>
          <a:chExt cx="0" cy="0"/>
        </a:xfrm>
      </p:grpSpPr>
      <p:pic>
        <p:nvPicPr>
          <p:cNvPr id="64" name="Google Shape;28;p3"/>
          <p:cNvPicPr/>
          <p:nvPr/>
        </p:nvPicPr>
        <p:blipFill>
          <a:blip r:embed="rId2"/>
          <a:stretch/>
        </p:blipFill>
        <p:spPr>
          <a:xfrm>
            <a:off x="132480" y="6242040"/>
            <a:ext cx="1411200" cy="525600"/>
          </a:xfrm>
          <a:prstGeom prst="rect">
            <a:avLst/>
          </a:prstGeom>
          <a:noFill/>
          <a:ln w="0">
            <a:noFill/>
          </a:ln>
        </p:spPr>
      </p:pic>
      <p:pic>
        <p:nvPicPr>
          <p:cNvPr id="65" name="Grafik 1" descr="Ein Bild, das Text, Schrift, Grafiken, Screenshot enthält.&#10;&#10;Automatisch generierte Beschreibung"/>
          <p:cNvPicPr/>
          <p:nvPr/>
        </p:nvPicPr>
        <p:blipFill>
          <a:blip r:embed="rId3"/>
          <a:stretch/>
        </p:blipFill>
        <p:spPr>
          <a:xfrm>
            <a:off x="9734400" y="5964840"/>
            <a:ext cx="2457000" cy="892440"/>
          </a:xfrm>
          <a:prstGeom prst="rect">
            <a:avLst/>
          </a:prstGeom>
          <a:noFill/>
          <a:ln w="0">
            <a:noFill/>
          </a:ln>
        </p:spPr>
      </p:pic>
      <p:sp>
        <p:nvSpPr>
          <p:cNvPr id="66" name="PlaceHolder 1"/>
          <p:cNvSpPr>
            <a:spLocks noGrp="1"/>
          </p:cNvSpPr>
          <p:nvPr>
            <p:ph type="title"/>
          </p:nvPr>
        </p:nvSpPr>
        <p:spPr>
          <a:xfrm>
            <a:off x="838080" y="365040"/>
            <a:ext cx="10514880" cy="902880"/>
          </a:xfrm>
          <a:prstGeom prst="rect">
            <a:avLst/>
          </a:prstGeom>
          <a:noFill/>
          <a:ln w="0">
            <a:noFill/>
          </a:ln>
        </p:spPr>
        <p:txBody>
          <a:bodyPr lIns="91440" tIns="45720" rIns="91440" bIns="45720" anchor="ctr">
            <a:noAutofit/>
          </a:bodyPr>
          <a:lstStyle/>
          <a:p>
            <a:pPr indent="0" defTabSz="914400">
              <a:lnSpc>
                <a:spcPct val="90000"/>
              </a:lnSpc>
              <a:buNone/>
              <a:tabLst>
                <a:tab pos="0" algn="l"/>
              </a:tabLst>
            </a:pPr>
            <a:r>
              <a:rPr lang="de-DE" sz="4400" b="0" u="none" strike="noStrike">
                <a:solidFill>
                  <a:schemeClr val="dk1"/>
                </a:solidFill>
                <a:effectLst/>
                <a:uFillTx/>
                <a:latin typeface="Calibri"/>
                <a:ea typeface="Calibri"/>
              </a:rPr>
              <a:t>Mastertitelformat bearbeiten</a:t>
            </a:r>
            <a:endParaRPr lang="de-DE" sz="4400" b="0" u="none" strike="noStrike">
              <a:solidFill>
                <a:schemeClr val="dk1"/>
              </a:solidFill>
              <a:effectLst/>
              <a:uFillTx/>
              <a:latin typeface="Arial"/>
            </a:endParaRPr>
          </a:p>
        </p:txBody>
      </p:sp>
      <p:sp>
        <p:nvSpPr>
          <p:cNvPr id="67" name="PlaceHolder 2"/>
          <p:cNvSpPr>
            <a:spLocks noGrp="1"/>
          </p:cNvSpPr>
          <p:nvPr>
            <p:ph type="dt" idx="19"/>
          </p:nvPr>
        </p:nvSpPr>
        <p:spPr>
          <a:xfrm>
            <a:off x="2744640" y="6453360"/>
            <a:ext cx="1190520" cy="364320"/>
          </a:xfrm>
          <a:prstGeom prst="rect">
            <a:avLst/>
          </a:prstGeom>
          <a:noFill/>
          <a:ln w="0">
            <a:noFill/>
          </a:ln>
        </p:spPr>
        <p:txBody>
          <a:bodyPr lIns="91440" tIns="45720" rIns="91440" bIns="45720" anchor="ctr">
            <a:noAutofit/>
          </a:bodyPr>
          <a:lstStyle>
            <a:lvl1pPr indent="0" defTabSz="914400">
              <a:lnSpc>
                <a:spcPct val="100000"/>
              </a:lnSpc>
              <a:buNone/>
              <a:tabLst>
                <a:tab pos="0" algn="l"/>
              </a:tabLst>
              <a:defRPr lang="de-DE" sz="1400" b="0" u="none" strike="noStrike">
                <a:solidFill>
                  <a:srgbClr val="000000"/>
                </a:solidFill>
                <a:effectLst/>
                <a:uFillTx/>
                <a:latin typeface="Calibri"/>
                <a:ea typeface="Arial"/>
              </a:defRPr>
            </a:lvl1pPr>
          </a:lstStyle>
          <a:p>
            <a:pPr indent="0" defTabSz="914400">
              <a:lnSpc>
                <a:spcPct val="100000"/>
              </a:lnSpc>
              <a:buNone/>
              <a:tabLst>
                <a:tab pos="0" algn="l"/>
              </a:tabLst>
            </a:pPr>
            <a:r>
              <a:rPr lang="de-DE" sz="1400" b="0" u="none" strike="noStrike">
                <a:solidFill>
                  <a:srgbClr val="000000"/>
                </a:solidFill>
                <a:effectLst/>
                <a:uFillTx/>
                <a:latin typeface="Calibri"/>
                <a:ea typeface="Arial"/>
              </a:rPr>
              <a:t>&lt;Datum/Uhrzeit&gt;</a:t>
            </a:r>
            <a:endParaRPr lang="de-DE" sz="1400" b="0" u="none" strike="noStrike">
              <a:solidFill>
                <a:srgbClr val="000000"/>
              </a:solidFill>
              <a:effectLst/>
              <a:uFillTx/>
              <a:latin typeface="Calibri"/>
            </a:endParaRPr>
          </a:p>
        </p:txBody>
      </p:sp>
      <p:sp>
        <p:nvSpPr>
          <p:cNvPr id="68" name="PlaceHolder 3"/>
          <p:cNvSpPr>
            <a:spLocks noGrp="1"/>
          </p:cNvSpPr>
          <p:nvPr>
            <p:ph type="ftr" idx="20"/>
          </p:nvPr>
        </p:nvSpPr>
        <p:spPr>
          <a:xfrm>
            <a:off x="4038480" y="6453360"/>
            <a:ext cx="4114080" cy="364320"/>
          </a:xfrm>
          <a:prstGeom prst="rect">
            <a:avLst/>
          </a:prstGeom>
          <a:noFill/>
          <a:ln w="0">
            <a:noFill/>
          </a:ln>
        </p:spPr>
        <p:txBody>
          <a:bodyPr lIns="91440" tIns="45720" rIns="91440" bIns="45720" anchor="ctr">
            <a:noAutofit/>
          </a:bodyPr>
          <a:lstStyle>
            <a:lvl1pPr indent="0" algn="ctr" defTabSz="914400">
              <a:lnSpc>
                <a:spcPct val="100000"/>
              </a:lnSpc>
              <a:buNone/>
              <a:tabLst>
                <a:tab pos="0" algn="l"/>
              </a:tabLst>
              <a:defRPr lang="de-DE" sz="1400" b="0" u="none" strike="noStrike">
                <a:solidFill>
                  <a:srgbClr val="000000"/>
                </a:solidFill>
                <a:effectLst/>
                <a:uFillTx/>
                <a:latin typeface="Calibri"/>
                <a:ea typeface="Arial"/>
              </a:defRPr>
            </a:lvl1pPr>
          </a:lstStyle>
          <a:p>
            <a:pPr indent="0" algn="ctr" defTabSz="914400">
              <a:lnSpc>
                <a:spcPct val="100000"/>
              </a:lnSpc>
              <a:buNone/>
              <a:tabLst>
                <a:tab pos="0" algn="l"/>
              </a:tabLst>
            </a:pPr>
            <a:r>
              <a:rPr lang="de-DE" sz="1400" b="0" u="none" strike="noStrike">
                <a:solidFill>
                  <a:srgbClr val="000000"/>
                </a:solidFill>
                <a:effectLst/>
                <a:uFillTx/>
                <a:latin typeface="Calibri"/>
                <a:ea typeface="Arial"/>
              </a:rPr>
              <a:t>&lt;Fußzeile&gt;</a:t>
            </a:r>
            <a:endParaRPr lang="de-DE" sz="1400" b="0" u="none" strike="noStrike">
              <a:solidFill>
                <a:srgbClr val="000000"/>
              </a:solidFill>
              <a:effectLst/>
              <a:uFillTx/>
              <a:latin typeface="Calibri"/>
            </a:endParaRPr>
          </a:p>
        </p:txBody>
      </p:sp>
      <p:sp>
        <p:nvSpPr>
          <p:cNvPr id="69" name="PlaceHolder 4"/>
          <p:cNvSpPr>
            <a:spLocks noGrp="1"/>
          </p:cNvSpPr>
          <p:nvPr>
            <p:ph type="sldNum" idx="21"/>
          </p:nvPr>
        </p:nvSpPr>
        <p:spPr>
          <a:xfrm>
            <a:off x="8256240" y="6453360"/>
            <a:ext cx="574200" cy="364320"/>
          </a:xfrm>
          <a:prstGeom prst="rect">
            <a:avLst/>
          </a:prstGeom>
          <a:noFill/>
          <a:ln w="0">
            <a:noFill/>
          </a:ln>
        </p:spPr>
        <p:txBody>
          <a:bodyPr lIns="91440" tIns="45720" rIns="91440" bIns="45720" anchor="ctr">
            <a:noAutofit/>
          </a:bodyPr>
          <a:lstStyle>
            <a:lvl1pPr indent="0" algn="r" defTabSz="914400">
              <a:lnSpc>
                <a:spcPct val="100000"/>
              </a:lnSpc>
              <a:buNone/>
              <a:tabLst>
                <a:tab pos="0" algn="l"/>
              </a:tabLst>
              <a:defRPr lang="en-US" sz="1200" b="0" u="none" strike="noStrike">
                <a:solidFill>
                  <a:srgbClr val="888888"/>
                </a:solidFill>
                <a:effectLst/>
                <a:uFillTx/>
                <a:latin typeface="Calibri"/>
                <a:ea typeface="Calibri"/>
              </a:defRPr>
            </a:lvl1pPr>
          </a:lstStyle>
          <a:p>
            <a:pPr indent="0" algn="r" defTabSz="914400">
              <a:lnSpc>
                <a:spcPct val="100000"/>
              </a:lnSpc>
              <a:buNone/>
              <a:tabLst>
                <a:tab pos="0" algn="l"/>
              </a:tabLst>
            </a:pPr>
            <a:fld id="{7E3AEF2F-C495-4760-B767-C843E07D3831}" type="slidenum">
              <a:rPr lang="en-US" sz="1200" b="0" u="none" strike="noStrike">
                <a:solidFill>
                  <a:srgbClr val="888888"/>
                </a:solidFill>
                <a:effectLst/>
                <a:uFillTx/>
                <a:latin typeface="Calibri"/>
                <a:ea typeface="Calibri"/>
              </a:rPr>
              <a:t>‹Nr.›</a:t>
            </a:fld>
            <a:endParaRPr lang="de-DE" sz="1200" b="0" u="none" strike="noStrike">
              <a:solidFill>
                <a:srgbClr val="000000"/>
              </a:solidFill>
              <a:effectLst/>
              <a:uFillTx/>
              <a:latin typeface="Calibri"/>
            </a:endParaRPr>
          </a:p>
        </p:txBody>
      </p:sp>
      <p:sp>
        <p:nvSpPr>
          <p:cNvPr id="70" name="PlaceHolder 5"/>
          <p:cNvSpPr>
            <a:spLocks noGrp="1"/>
          </p:cNvSpPr>
          <p:nvPr>
            <p:ph type="body"/>
          </p:nvPr>
        </p:nvSpPr>
        <p:spPr>
          <a:xfrm>
            <a:off x="838080" y="1340640"/>
            <a:ext cx="10514880" cy="4835520"/>
          </a:xfrm>
          <a:prstGeom prst="rect">
            <a:avLst/>
          </a:prstGeom>
          <a:noFill/>
          <a:ln w="0">
            <a:noFill/>
          </a:ln>
        </p:spPr>
        <p:txBody>
          <a:bodyPr lIns="91440" tIns="45720" rIns="91440" bIns="45720" anchor="t">
            <a:noAutofit/>
          </a:bodyPr>
          <a:lstStyle/>
          <a:p>
            <a:pPr marL="457200" indent="-406440" defTabSz="914400">
              <a:lnSpc>
                <a:spcPct val="90000"/>
              </a:lnSpc>
              <a:spcBef>
                <a:spcPts val="1001"/>
              </a:spcBef>
              <a:buClr>
                <a:srgbClr val="000000"/>
              </a:buClr>
              <a:buFont typeface="Arial"/>
              <a:buChar char="•"/>
            </a:pPr>
            <a:r>
              <a:rPr lang="de-DE" sz="2800" b="0" u="none" strike="noStrike">
                <a:solidFill>
                  <a:schemeClr val="dk1"/>
                </a:solidFill>
                <a:effectLst/>
                <a:uFillTx/>
                <a:latin typeface="Calibri"/>
                <a:ea typeface="Calibri"/>
              </a:rPr>
              <a:t>Mastertextformat bearbeiten</a:t>
            </a:r>
            <a:endParaRPr lang="de-DE" sz="2800" b="0" u="none" strike="noStrike">
              <a:solidFill>
                <a:schemeClr val="dk1"/>
              </a:solidFill>
              <a:effectLst/>
              <a:uFillTx/>
              <a:latin typeface="Arial"/>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blank" preserve="1">
  <p:cSld name="Inhalt PH">
    <p:bg>
      <p:bgPr>
        <a:solidFill>
          <a:srgbClr val="FFFFFF"/>
        </a:solidFill>
        <a:effectLst/>
      </p:bgPr>
    </p:bg>
    <p:spTree>
      <p:nvGrpSpPr>
        <p:cNvPr id="1" name=""/>
        <p:cNvGrpSpPr/>
        <p:nvPr/>
      </p:nvGrpSpPr>
      <p:grpSpPr>
        <a:xfrm>
          <a:off x="0" y="0"/>
          <a:ext cx="0" cy="0"/>
          <a:chOff x="0" y="0"/>
          <a:chExt cx="0" cy="0"/>
        </a:xfrm>
      </p:grpSpPr>
      <p:pic>
        <p:nvPicPr>
          <p:cNvPr id="71" name="Google Shape;28;p3"/>
          <p:cNvPicPr/>
          <p:nvPr/>
        </p:nvPicPr>
        <p:blipFill>
          <a:blip r:embed="rId2"/>
          <a:stretch/>
        </p:blipFill>
        <p:spPr>
          <a:xfrm>
            <a:off x="132480" y="6242040"/>
            <a:ext cx="1411200" cy="525600"/>
          </a:xfrm>
          <a:prstGeom prst="rect">
            <a:avLst/>
          </a:prstGeom>
          <a:noFill/>
          <a:ln w="0">
            <a:noFill/>
          </a:ln>
        </p:spPr>
      </p:pic>
      <p:pic>
        <p:nvPicPr>
          <p:cNvPr id="72" name="Grafik 1" descr="Ein Bild, das Text, Schrift, Grafiken, Screenshot enthält.&#10;&#10;Automatisch generierte Beschreibung"/>
          <p:cNvPicPr/>
          <p:nvPr/>
        </p:nvPicPr>
        <p:blipFill>
          <a:blip r:embed="rId3"/>
          <a:stretch/>
        </p:blipFill>
        <p:spPr>
          <a:xfrm>
            <a:off x="9734400" y="5964840"/>
            <a:ext cx="2457000" cy="892440"/>
          </a:xfrm>
          <a:prstGeom prst="rect">
            <a:avLst/>
          </a:prstGeom>
          <a:noFill/>
          <a:ln w="0">
            <a:noFill/>
          </a:ln>
        </p:spPr>
      </p:pic>
      <p:pic>
        <p:nvPicPr>
          <p:cNvPr id="73" name="Google Shape;160;p16"/>
          <p:cNvPicPr/>
          <p:nvPr/>
        </p:nvPicPr>
        <p:blipFill>
          <a:blip r:embed="rId2"/>
          <a:stretch/>
        </p:blipFill>
        <p:spPr>
          <a:xfrm>
            <a:off x="9348480" y="537480"/>
            <a:ext cx="2631240" cy="980280"/>
          </a:xfrm>
          <a:prstGeom prst="rect">
            <a:avLst/>
          </a:prstGeom>
          <a:noFill/>
          <a:ln w="0">
            <a:noFill/>
          </a:ln>
        </p:spPr>
      </p:pic>
      <p:sp>
        <p:nvSpPr>
          <p:cNvPr id="74" name="PlaceHolder 1"/>
          <p:cNvSpPr>
            <a:spLocks noGrp="1"/>
          </p:cNvSpPr>
          <p:nvPr>
            <p:ph type="title"/>
          </p:nvPr>
        </p:nvSpPr>
        <p:spPr>
          <a:xfrm>
            <a:off x="838080" y="365040"/>
            <a:ext cx="10514880" cy="902880"/>
          </a:xfrm>
          <a:prstGeom prst="rect">
            <a:avLst/>
          </a:prstGeom>
          <a:noFill/>
          <a:ln w="0">
            <a:noFill/>
          </a:ln>
        </p:spPr>
        <p:txBody>
          <a:bodyPr lIns="91440" tIns="45720" rIns="91440" bIns="45720" anchor="ctr">
            <a:noAutofit/>
          </a:bodyPr>
          <a:lstStyle/>
          <a:p>
            <a:pPr indent="0" defTabSz="914400">
              <a:lnSpc>
                <a:spcPct val="90000"/>
              </a:lnSpc>
              <a:buNone/>
              <a:tabLst>
                <a:tab pos="0" algn="l"/>
              </a:tabLst>
            </a:pPr>
            <a:r>
              <a:rPr lang="de-DE" sz="4400" b="0" u="none" strike="noStrike">
                <a:solidFill>
                  <a:schemeClr val="dk1"/>
                </a:solidFill>
                <a:effectLst/>
                <a:uFillTx/>
                <a:latin typeface="Calibri"/>
                <a:ea typeface="Calibri"/>
              </a:rPr>
              <a:t>Mastertitelformat bearbeiten</a:t>
            </a:r>
            <a:endParaRPr lang="de-DE" sz="4400" b="0" u="none" strike="noStrike">
              <a:solidFill>
                <a:schemeClr val="dk1"/>
              </a:solidFill>
              <a:effectLst/>
              <a:uFillTx/>
              <a:latin typeface="Arial"/>
            </a:endParaRPr>
          </a:p>
        </p:txBody>
      </p:sp>
      <p:sp>
        <p:nvSpPr>
          <p:cNvPr id="75" name="PlaceHolder 2"/>
          <p:cNvSpPr>
            <a:spLocks noGrp="1"/>
          </p:cNvSpPr>
          <p:nvPr>
            <p:ph type="dt" idx="22"/>
          </p:nvPr>
        </p:nvSpPr>
        <p:spPr>
          <a:xfrm>
            <a:off x="2744640" y="6453360"/>
            <a:ext cx="1190520" cy="364320"/>
          </a:xfrm>
          <a:prstGeom prst="rect">
            <a:avLst/>
          </a:prstGeom>
          <a:noFill/>
          <a:ln w="0">
            <a:noFill/>
          </a:ln>
        </p:spPr>
        <p:txBody>
          <a:bodyPr lIns="91440" tIns="45720" rIns="91440" bIns="45720" anchor="ctr">
            <a:noAutofit/>
          </a:bodyPr>
          <a:lstStyle>
            <a:lvl1pPr indent="0" defTabSz="914400">
              <a:lnSpc>
                <a:spcPct val="100000"/>
              </a:lnSpc>
              <a:buNone/>
              <a:tabLst>
                <a:tab pos="0" algn="l"/>
              </a:tabLst>
              <a:defRPr lang="de-DE" sz="1400" b="0" u="none" strike="noStrike">
                <a:solidFill>
                  <a:srgbClr val="000000"/>
                </a:solidFill>
                <a:effectLst/>
                <a:uFillTx/>
                <a:latin typeface="Calibri"/>
                <a:ea typeface="Arial"/>
              </a:defRPr>
            </a:lvl1pPr>
          </a:lstStyle>
          <a:p>
            <a:pPr indent="0" defTabSz="914400">
              <a:lnSpc>
                <a:spcPct val="100000"/>
              </a:lnSpc>
              <a:buNone/>
              <a:tabLst>
                <a:tab pos="0" algn="l"/>
              </a:tabLst>
            </a:pPr>
            <a:r>
              <a:rPr lang="de-DE" sz="1400" b="0" u="none" strike="noStrike">
                <a:solidFill>
                  <a:srgbClr val="000000"/>
                </a:solidFill>
                <a:effectLst/>
                <a:uFillTx/>
                <a:latin typeface="Calibri"/>
                <a:ea typeface="Arial"/>
              </a:rPr>
              <a:t>&lt;Datum/Uhrzeit&gt;</a:t>
            </a:r>
            <a:endParaRPr lang="de-DE" sz="1400" b="0" u="none" strike="noStrike">
              <a:solidFill>
                <a:srgbClr val="000000"/>
              </a:solidFill>
              <a:effectLst/>
              <a:uFillTx/>
              <a:latin typeface="Calibri"/>
            </a:endParaRPr>
          </a:p>
        </p:txBody>
      </p:sp>
      <p:sp>
        <p:nvSpPr>
          <p:cNvPr id="76" name="PlaceHolder 3"/>
          <p:cNvSpPr>
            <a:spLocks noGrp="1"/>
          </p:cNvSpPr>
          <p:nvPr>
            <p:ph type="ftr" idx="23"/>
          </p:nvPr>
        </p:nvSpPr>
        <p:spPr>
          <a:xfrm>
            <a:off x="4038480" y="6453360"/>
            <a:ext cx="4114080" cy="364320"/>
          </a:xfrm>
          <a:prstGeom prst="rect">
            <a:avLst/>
          </a:prstGeom>
          <a:noFill/>
          <a:ln w="0">
            <a:noFill/>
          </a:ln>
        </p:spPr>
        <p:txBody>
          <a:bodyPr lIns="91440" tIns="45720" rIns="91440" bIns="45720" anchor="ctr">
            <a:noAutofit/>
          </a:bodyPr>
          <a:lstStyle>
            <a:lvl1pPr indent="0" algn="ctr" defTabSz="914400">
              <a:lnSpc>
                <a:spcPct val="100000"/>
              </a:lnSpc>
              <a:buNone/>
              <a:tabLst>
                <a:tab pos="0" algn="l"/>
              </a:tabLst>
              <a:defRPr lang="de-DE" sz="1400" b="0" u="none" strike="noStrike">
                <a:solidFill>
                  <a:srgbClr val="000000"/>
                </a:solidFill>
                <a:effectLst/>
                <a:uFillTx/>
                <a:latin typeface="Calibri"/>
                <a:ea typeface="Arial"/>
              </a:defRPr>
            </a:lvl1pPr>
          </a:lstStyle>
          <a:p>
            <a:pPr indent="0" algn="ctr" defTabSz="914400">
              <a:lnSpc>
                <a:spcPct val="100000"/>
              </a:lnSpc>
              <a:buNone/>
              <a:tabLst>
                <a:tab pos="0" algn="l"/>
              </a:tabLst>
            </a:pPr>
            <a:r>
              <a:rPr lang="de-DE" sz="1400" b="0" u="none" strike="noStrike">
                <a:solidFill>
                  <a:srgbClr val="000000"/>
                </a:solidFill>
                <a:effectLst/>
                <a:uFillTx/>
                <a:latin typeface="Calibri"/>
                <a:ea typeface="Arial"/>
              </a:rPr>
              <a:t>&lt;Fußzeile&gt;</a:t>
            </a:r>
            <a:endParaRPr lang="de-DE" sz="1400" b="0" u="none" strike="noStrike">
              <a:solidFill>
                <a:srgbClr val="000000"/>
              </a:solidFill>
              <a:effectLst/>
              <a:uFillTx/>
              <a:latin typeface="Calibri"/>
            </a:endParaRPr>
          </a:p>
        </p:txBody>
      </p:sp>
      <p:sp>
        <p:nvSpPr>
          <p:cNvPr id="77" name="PlaceHolder 4"/>
          <p:cNvSpPr>
            <a:spLocks noGrp="1"/>
          </p:cNvSpPr>
          <p:nvPr>
            <p:ph type="sldNum" idx="24"/>
          </p:nvPr>
        </p:nvSpPr>
        <p:spPr>
          <a:xfrm>
            <a:off x="8256240" y="6453360"/>
            <a:ext cx="574200" cy="364320"/>
          </a:xfrm>
          <a:prstGeom prst="rect">
            <a:avLst/>
          </a:prstGeom>
          <a:noFill/>
          <a:ln w="0">
            <a:noFill/>
          </a:ln>
        </p:spPr>
        <p:txBody>
          <a:bodyPr lIns="91440" tIns="45720" rIns="91440" bIns="45720" anchor="ctr">
            <a:noAutofit/>
          </a:bodyPr>
          <a:lstStyle>
            <a:lvl1pPr indent="0" algn="r" defTabSz="914400">
              <a:lnSpc>
                <a:spcPct val="100000"/>
              </a:lnSpc>
              <a:buNone/>
              <a:tabLst>
                <a:tab pos="0" algn="l"/>
              </a:tabLst>
              <a:defRPr lang="en-US" sz="1200" b="0" u="none" strike="noStrike">
                <a:solidFill>
                  <a:srgbClr val="888888"/>
                </a:solidFill>
                <a:effectLst/>
                <a:uFillTx/>
                <a:latin typeface="Calibri"/>
                <a:ea typeface="Calibri"/>
              </a:defRPr>
            </a:lvl1pPr>
          </a:lstStyle>
          <a:p>
            <a:pPr indent="0" algn="r" defTabSz="914400">
              <a:lnSpc>
                <a:spcPct val="100000"/>
              </a:lnSpc>
              <a:buNone/>
              <a:tabLst>
                <a:tab pos="0" algn="l"/>
              </a:tabLst>
            </a:pPr>
            <a:fld id="{5E550222-3173-4A9A-A299-854A8F7F68D4}" type="slidenum">
              <a:rPr lang="en-US" sz="1200" b="0" u="none" strike="noStrike">
                <a:solidFill>
                  <a:srgbClr val="888888"/>
                </a:solidFill>
                <a:effectLst/>
                <a:uFillTx/>
                <a:latin typeface="Calibri"/>
                <a:ea typeface="Calibri"/>
              </a:rPr>
              <a:t>‹Nr.›</a:t>
            </a:fld>
            <a:endParaRPr lang="de-DE" sz="1200" b="0" u="none" strike="noStrike">
              <a:solidFill>
                <a:srgbClr val="000000"/>
              </a:solidFill>
              <a:effectLst/>
              <a:uFillTx/>
              <a:latin typeface="Calibri"/>
            </a:endParaRPr>
          </a:p>
        </p:txBody>
      </p:sp>
      <p:sp>
        <p:nvSpPr>
          <p:cNvPr id="78" name="PlaceHolder 5"/>
          <p:cNvSpPr>
            <a:spLocks noGrp="1"/>
          </p:cNvSpPr>
          <p:nvPr>
            <p:ph type="body"/>
          </p:nvPr>
        </p:nvSpPr>
        <p:spPr>
          <a:xfrm>
            <a:off x="838080" y="1340640"/>
            <a:ext cx="10514880" cy="4835520"/>
          </a:xfrm>
          <a:prstGeom prst="rect">
            <a:avLst/>
          </a:prstGeom>
          <a:noFill/>
          <a:ln w="0">
            <a:noFill/>
          </a:ln>
        </p:spPr>
        <p:txBody>
          <a:bodyPr lIns="91440" tIns="45720" rIns="91440" bIns="45720" anchor="t">
            <a:noAutofit/>
          </a:bodyPr>
          <a:lstStyle/>
          <a:p>
            <a:pPr marL="457200" indent="-406440" defTabSz="914400">
              <a:lnSpc>
                <a:spcPct val="90000"/>
              </a:lnSpc>
              <a:spcBef>
                <a:spcPts val="1001"/>
              </a:spcBef>
              <a:buClr>
                <a:srgbClr val="000000"/>
              </a:buClr>
              <a:buFont typeface="Arial"/>
              <a:buChar char="•"/>
            </a:pPr>
            <a:r>
              <a:rPr lang="de-DE" sz="2800" b="0" u="none" strike="noStrike">
                <a:solidFill>
                  <a:schemeClr val="dk1"/>
                </a:solidFill>
                <a:effectLst/>
                <a:uFillTx/>
                <a:latin typeface="Calibri"/>
                <a:ea typeface="Calibri"/>
              </a:rPr>
              <a:t>Mastertextformat bearbeiten</a:t>
            </a:r>
            <a:endParaRPr lang="de-DE" sz="2800" b="0" u="none" strike="noStrike">
              <a:solidFill>
                <a:schemeClr val="dk1"/>
              </a:solidFill>
              <a:effectLst/>
              <a:uFillTx/>
              <a:latin typeface="Arial"/>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blank" preserve="1">
  <p:cSld name="Inhalt KIT">
    <p:bg>
      <p:bgPr>
        <a:solidFill>
          <a:srgbClr val="FFFFFF"/>
        </a:solidFill>
        <a:effectLst/>
      </p:bgPr>
    </p:bg>
    <p:spTree>
      <p:nvGrpSpPr>
        <p:cNvPr id="1" name=""/>
        <p:cNvGrpSpPr/>
        <p:nvPr/>
      </p:nvGrpSpPr>
      <p:grpSpPr>
        <a:xfrm>
          <a:off x="0" y="0"/>
          <a:ext cx="0" cy="0"/>
          <a:chOff x="0" y="0"/>
          <a:chExt cx="0" cy="0"/>
        </a:xfrm>
      </p:grpSpPr>
      <p:pic>
        <p:nvPicPr>
          <p:cNvPr id="79" name="Google Shape;28;p3"/>
          <p:cNvPicPr/>
          <p:nvPr/>
        </p:nvPicPr>
        <p:blipFill>
          <a:blip r:embed="rId2"/>
          <a:stretch/>
        </p:blipFill>
        <p:spPr>
          <a:xfrm>
            <a:off x="132480" y="6242040"/>
            <a:ext cx="1411200" cy="525600"/>
          </a:xfrm>
          <a:prstGeom prst="rect">
            <a:avLst/>
          </a:prstGeom>
          <a:noFill/>
          <a:ln w="0">
            <a:noFill/>
          </a:ln>
        </p:spPr>
      </p:pic>
      <p:pic>
        <p:nvPicPr>
          <p:cNvPr id="80" name="Grafik 1" descr="Ein Bild, das Text, Schrift, Grafiken, Screenshot enthält.&#10;&#10;Automatisch generierte Beschreibung"/>
          <p:cNvPicPr/>
          <p:nvPr/>
        </p:nvPicPr>
        <p:blipFill>
          <a:blip r:embed="rId3"/>
          <a:stretch/>
        </p:blipFill>
        <p:spPr>
          <a:xfrm>
            <a:off x="9734400" y="5964840"/>
            <a:ext cx="2457000" cy="892440"/>
          </a:xfrm>
          <a:prstGeom prst="rect">
            <a:avLst/>
          </a:prstGeom>
          <a:noFill/>
          <a:ln w="0">
            <a:noFill/>
          </a:ln>
        </p:spPr>
      </p:pic>
      <p:sp>
        <p:nvSpPr>
          <p:cNvPr id="81" name="PlaceHolder 1"/>
          <p:cNvSpPr>
            <a:spLocks noGrp="1"/>
          </p:cNvSpPr>
          <p:nvPr>
            <p:ph type="title"/>
          </p:nvPr>
        </p:nvSpPr>
        <p:spPr>
          <a:xfrm>
            <a:off x="838080" y="365040"/>
            <a:ext cx="10514880" cy="902880"/>
          </a:xfrm>
          <a:prstGeom prst="rect">
            <a:avLst/>
          </a:prstGeom>
          <a:noFill/>
          <a:ln w="0">
            <a:noFill/>
          </a:ln>
        </p:spPr>
        <p:txBody>
          <a:bodyPr lIns="91440" tIns="45720" rIns="91440" bIns="45720" anchor="ctr">
            <a:noAutofit/>
          </a:bodyPr>
          <a:lstStyle/>
          <a:p>
            <a:pPr indent="0" defTabSz="914400">
              <a:lnSpc>
                <a:spcPct val="90000"/>
              </a:lnSpc>
              <a:buNone/>
              <a:tabLst>
                <a:tab pos="0" algn="l"/>
              </a:tabLst>
            </a:pPr>
            <a:r>
              <a:rPr lang="de-DE" sz="4400" b="0" u="none" strike="noStrike">
                <a:solidFill>
                  <a:schemeClr val="dk1"/>
                </a:solidFill>
                <a:effectLst/>
                <a:uFillTx/>
                <a:latin typeface="Calibri"/>
                <a:ea typeface="Calibri"/>
              </a:rPr>
              <a:t>Mastertitelformat bearbeiten</a:t>
            </a:r>
            <a:endParaRPr lang="de-DE" sz="4400" b="0" u="none" strike="noStrike">
              <a:solidFill>
                <a:schemeClr val="dk1"/>
              </a:solidFill>
              <a:effectLst/>
              <a:uFillTx/>
              <a:latin typeface="Arial"/>
            </a:endParaRPr>
          </a:p>
        </p:txBody>
      </p:sp>
      <p:sp>
        <p:nvSpPr>
          <p:cNvPr id="82" name="PlaceHolder 2"/>
          <p:cNvSpPr>
            <a:spLocks noGrp="1"/>
          </p:cNvSpPr>
          <p:nvPr>
            <p:ph type="dt" idx="25"/>
          </p:nvPr>
        </p:nvSpPr>
        <p:spPr>
          <a:xfrm>
            <a:off x="2744640" y="6453360"/>
            <a:ext cx="1190520" cy="364320"/>
          </a:xfrm>
          <a:prstGeom prst="rect">
            <a:avLst/>
          </a:prstGeom>
          <a:noFill/>
          <a:ln w="0">
            <a:noFill/>
          </a:ln>
        </p:spPr>
        <p:txBody>
          <a:bodyPr lIns="91440" tIns="45720" rIns="91440" bIns="45720" anchor="ctr">
            <a:noAutofit/>
          </a:bodyPr>
          <a:lstStyle>
            <a:lvl1pPr indent="0" defTabSz="914400">
              <a:lnSpc>
                <a:spcPct val="100000"/>
              </a:lnSpc>
              <a:buNone/>
              <a:tabLst>
                <a:tab pos="0" algn="l"/>
              </a:tabLst>
              <a:defRPr lang="de-DE" sz="1400" b="0" u="none" strike="noStrike">
                <a:solidFill>
                  <a:srgbClr val="000000"/>
                </a:solidFill>
                <a:effectLst/>
                <a:uFillTx/>
                <a:latin typeface="Calibri"/>
                <a:ea typeface="Arial"/>
              </a:defRPr>
            </a:lvl1pPr>
          </a:lstStyle>
          <a:p>
            <a:pPr indent="0" defTabSz="914400">
              <a:lnSpc>
                <a:spcPct val="100000"/>
              </a:lnSpc>
              <a:buNone/>
              <a:tabLst>
                <a:tab pos="0" algn="l"/>
              </a:tabLst>
            </a:pPr>
            <a:r>
              <a:rPr lang="de-DE" sz="1400" b="0" u="none" strike="noStrike">
                <a:solidFill>
                  <a:srgbClr val="000000"/>
                </a:solidFill>
                <a:effectLst/>
                <a:uFillTx/>
                <a:latin typeface="Calibri"/>
                <a:ea typeface="Arial"/>
              </a:rPr>
              <a:t>&lt;Datum/Uhrzeit&gt;</a:t>
            </a:r>
            <a:endParaRPr lang="de-DE" sz="1400" b="0" u="none" strike="noStrike">
              <a:solidFill>
                <a:srgbClr val="000000"/>
              </a:solidFill>
              <a:effectLst/>
              <a:uFillTx/>
              <a:latin typeface="Calibri"/>
            </a:endParaRPr>
          </a:p>
        </p:txBody>
      </p:sp>
      <p:sp>
        <p:nvSpPr>
          <p:cNvPr id="83" name="PlaceHolder 3"/>
          <p:cNvSpPr>
            <a:spLocks noGrp="1"/>
          </p:cNvSpPr>
          <p:nvPr>
            <p:ph type="ftr" idx="26"/>
          </p:nvPr>
        </p:nvSpPr>
        <p:spPr>
          <a:xfrm>
            <a:off x="4038480" y="6453360"/>
            <a:ext cx="4114080" cy="364320"/>
          </a:xfrm>
          <a:prstGeom prst="rect">
            <a:avLst/>
          </a:prstGeom>
          <a:noFill/>
          <a:ln w="0">
            <a:noFill/>
          </a:ln>
        </p:spPr>
        <p:txBody>
          <a:bodyPr lIns="91440" tIns="45720" rIns="91440" bIns="45720" anchor="ctr">
            <a:noAutofit/>
          </a:bodyPr>
          <a:lstStyle>
            <a:lvl1pPr indent="0" algn="ctr" defTabSz="914400">
              <a:lnSpc>
                <a:spcPct val="100000"/>
              </a:lnSpc>
              <a:buNone/>
              <a:tabLst>
                <a:tab pos="0" algn="l"/>
              </a:tabLst>
              <a:defRPr lang="de-DE" sz="1400" b="0" u="none" strike="noStrike">
                <a:solidFill>
                  <a:srgbClr val="000000"/>
                </a:solidFill>
                <a:effectLst/>
                <a:uFillTx/>
                <a:latin typeface="Calibri"/>
                <a:ea typeface="Arial"/>
              </a:defRPr>
            </a:lvl1pPr>
          </a:lstStyle>
          <a:p>
            <a:pPr indent="0" algn="ctr" defTabSz="914400">
              <a:lnSpc>
                <a:spcPct val="100000"/>
              </a:lnSpc>
              <a:buNone/>
              <a:tabLst>
                <a:tab pos="0" algn="l"/>
              </a:tabLst>
            </a:pPr>
            <a:r>
              <a:rPr lang="de-DE" sz="1400" b="0" u="none" strike="noStrike">
                <a:solidFill>
                  <a:srgbClr val="000000"/>
                </a:solidFill>
                <a:effectLst/>
                <a:uFillTx/>
                <a:latin typeface="Calibri"/>
                <a:ea typeface="Arial"/>
              </a:rPr>
              <a:t>&lt;Fußzeile&gt;</a:t>
            </a:r>
            <a:endParaRPr lang="de-DE" sz="1400" b="0" u="none" strike="noStrike">
              <a:solidFill>
                <a:srgbClr val="000000"/>
              </a:solidFill>
              <a:effectLst/>
              <a:uFillTx/>
              <a:latin typeface="Calibri"/>
            </a:endParaRPr>
          </a:p>
        </p:txBody>
      </p:sp>
      <p:sp>
        <p:nvSpPr>
          <p:cNvPr id="84" name="PlaceHolder 4"/>
          <p:cNvSpPr>
            <a:spLocks noGrp="1"/>
          </p:cNvSpPr>
          <p:nvPr>
            <p:ph type="sldNum" idx="27"/>
          </p:nvPr>
        </p:nvSpPr>
        <p:spPr>
          <a:xfrm>
            <a:off x="8256240" y="6453360"/>
            <a:ext cx="574200" cy="364320"/>
          </a:xfrm>
          <a:prstGeom prst="rect">
            <a:avLst/>
          </a:prstGeom>
          <a:noFill/>
          <a:ln w="0">
            <a:noFill/>
          </a:ln>
        </p:spPr>
        <p:txBody>
          <a:bodyPr lIns="91440" tIns="45720" rIns="91440" bIns="45720" anchor="ctr">
            <a:noAutofit/>
          </a:bodyPr>
          <a:lstStyle>
            <a:lvl1pPr indent="0" algn="r" defTabSz="914400">
              <a:lnSpc>
                <a:spcPct val="100000"/>
              </a:lnSpc>
              <a:buNone/>
              <a:tabLst>
                <a:tab pos="0" algn="l"/>
              </a:tabLst>
              <a:defRPr lang="en-US" sz="1200" b="0" u="none" strike="noStrike">
                <a:solidFill>
                  <a:srgbClr val="888888"/>
                </a:solidFill>
                <a:effectLst/>
                <a:uFillTx/>
                <a:latin typeface="Calibri"/>
                <a:ea typeface="Calibri"/>
              </a:defRPr>
            </a:lvl1pPr>
          </a:lstStyle>
          <a:p>
            <a:pPr indent="0" algn="r" defTabSz="914400">
              <a:lnSpc>
                <a:spcPct val="100000"/>
              </a:lnSpc>
              <a:buNone/>
              <a:tabLst>
                <a:tab pos="0" algn="l"/>
              </a:tabLst>
            </a:pPr>
            <a:fld id="{08EE26A9-A01D-48EB-A8B4-F45E07AE053F}" type="slidenum">
              <a:rPr lang="en-US" sz="1200" b="0" u="none" strike="noStrike">
                <a:solidFill>
                  <a:srgbClr val="888888"/>
                </a:solidFill>
                <a:effectLst/>
                <a:uFillTx/>
                <a:latin typeface="Calibri"/>
                <a:ea typeface="Calibri"/>
              </a:rPr>
              <a:t>‹Nr.›</a:t>
            </a:fld>
            <a:endParaRPr lang="de-DE" sz="1200" b="0" u="none" strike="noStrike">
              <a:solidFill>
                <a:srgbClr val="000000"/>
              </a:solidFill>
              <a:effectLst/>
              <a:uFillTx/>
              <a:latin typeface="Calibri"/>
            </a:endParaRPr>
          </a:p>
        </p:txBody>
      </p:sp>
      <p:sp>
        <p:nvSpPr>
          <p:cNvPr id="85" name="PlaceHolder 5"/>
          <p:cNvSpPr>
            <a:spLocks noGrp="1"/>
          </p:cNvSpPr>
          <p:nvPr>
            <p:ph type="body"/>
          </p:nvPr>
        </p:nvSpPr>
        <p:spPr>
          <a:xfrm>
            <a:off x="838080" y="1340640"/>
            <a:ext cx="10514880" cy="4835520"/>
          </a:xfrm>
          <a:prstGeom prst="rect">
            <a:avLst/>
          </a:prstGeom>
          <a:noFill/>
          <a:ln w="0">
            <a:noFill/>
          </a:ln>
        </p:spPr>
        <p:txBody>
          <a:bodyPr lIns="91440" tIns="45720" rIns="91440" bIns="45720" anchor="t">
            <a:noAutofit/>
          </a:bodyPr>
          <a:lstStyle/>
          <a:p>
            <a:pPr marL="457200" indent="-406440" defTabSz="914400">
              <a:lnSpc>
                <a:spcPct val="90000"/>
              </a:lnSpc>
              <a:spcBef>
                <a:spcPts val="1001"/>
              </a:spcBef>
              <a:buClr>
                <a:srgbClr val="000000"/>
              </a:buClr>
              <a:buFont typeface="Arial"/>
              <a:buChar char="•"/>
            </a:pPr>
            <a:r>
              <a:rPr lang="de-DE" sz="2800" b="0" u="none" strike="noStrike">
                <a:solidFill>
                  <a:schemeClr val="dk1"/>
                </a:solidFill>
                <a:effectLst/>
                <a:uFillTx/>
                <a:latin typeface="Calibri"/>
                <a:ea typeface="Calibri"/>
              </a:rPr>
              <a:t>Mastertextformat bearbeiten</a:t>
            </a:r>
            <a:endParaRPr lang="de-DE" sz="2800" b="0" u="none" strike="noStrike">
              <a:solidFill>
                <a:schemeClr val="dk1"/>
              </a:solidFill>
              <a:effectLst/>
              <a:uFillTx/>
              <a:latin typeface="Arial"/>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blank" preserve="1">
  <p:cSld name="Vergleich">
    <p:bg>
      <p:bgPr>
        <a:solidFill>
          <a:srgbClr val="FFFFFF"/>
        </a:solidFill>
        <a:effectLst/>
      </p:bgPr>
    </p:bg>
    <p:spTree>
      <p:nvGrpSpPr>
        <p:cNvPr id="1" name=""/>
        <p:cNvGrpSpPr/>
        <p:nvPr/>
      </p:nvGrpSpPr>
      <p:grpSpPr>
        <a:xfrm>
          <a:off x="0" y="0"/>
          <a:ext cx="0" cy="0"/>
          <a:chOff x="0" y="0"/>
          <a:chExt cx="0" cy="0"/>
        </a:xfrm>
      </p:grpSpPr>
      <p:pic>
        <p:nvPicPr>
          <p:cNvPr id="86" name="Google Shape;28;p3"/>
          <p:cNvPicPr/>
          <p:nvPr/>
        </p:nvPicPr>
        <p:blipFill>
          <a:blip r:embed="rId2"/>
          <a:stretch/>
        </p:blipFill>
        <p:spPr>
          <a:xfrm>
            <a:off x="132480" y="6242040"/>
            <a:ext cx="1411200" cy="525600"/>
          </a:xfrm>
          <a:prstGeom prst="rect">
            <a:avLst/>
          </a:prstGeom>
          <a:noFill/>
          <a:ln w="0">
            <a:noFill/>
          </a:ln>
        </p:spPr>
      </p:pic>
      <p:pic>
        <p:nvPicPr>
          <p:cNvPr id="87" name="Grafik 1" descr="Ein Bild, das Text, Schrift, Grafiken, Screenshot enthält.&#10;&#10;Automatisch generierte Beschreibung"/>
          <p:cNvPicPr/>
          <p:nvPr/>
        </p:nvPicPr>
        <p:blipFill>
          <a:blip r:embed="rId3"/>
          <a:stretch/>
        </p:blipFill>
        <p:spPr>
          <a:xfrm>
            <a:off x="9734400" y="5964840"/>
            <a:ext cx="2457000" cy="892440"/>
          </a:xfrm>
          <a:prstGeom prst="rect">
            <a:avLst/>
          </a:prstGeom>
          <a:noFill/>
          <a:ln w="0">
            <a:noFill/>
          </a:ln>
        </p:spPr>
      </p:pic>
      <p:sp>
        <p:nvSpPr>
          <p:cNvPr id="88" name="PlaceHolder 1"/>
          <p:cNvSpPr>
            <a:spLocks noGrp="1"/>
          </p:cNvSpPr>
          <p:nvPr>
            <p:ph type="title"/>
          </p:nvPr>
        </p:nvSpPr>
        <p:spPr>
          <a:xfrm>
            <a:off x="838080" y="365040"/>
            <a:ext cx="10514880" cy="902880"/>
          </a:xfrm>
          <a:prstGeom prst="rect">
            <a:avLst/>
          </a:prstGeom>
          <a:noFill/>
          <a:ln w="0">
            <a:noFill/>
          </a:ln>
        </p:spPr>
        <p:txBody>
          <a:bodyPr lIns="91440" tIns="45720" rIns="91440" bIns="45720" anchor="ctr">
            <a:noAutofit/>
          </a:bodyPr>
          <a:lstStyle/>
          <a:p>
            <a:pPr indent="0" defTabSz="914400">
              <a:lnSpc>
                <a:spcPct val="90000"/>
              </a:lnSpc>
              <a:buNone/>
              <a:tabLst>
                <a:tab pos="0" algn="l"/>
              </a:tabLst>
            </a:pPr>
            <a:r>
              <a:rPr lang="de-DE" sz="4400" b="0" u="none" strike="noStrike">
                <a:solidFill>
                  <a:schemeClr val="dk1"/>
                </a:solidFill>
                <a:effectLst/>
                <a:uFillTx/>
                <a:latin typeface="Calibri"/>
                <a:ea typeface="Calibri"/>
              </a:rPr>
              <a:t>Mastertitelformat bearbeiten</a:t>
            </a:r>
            <a:endParaRPr lang="de-DE" sz="4400" b="0" u="none" strike="noStrike">
              <a:solidFill>
                <a:schemeClr val="dk1"/>
              </a:solidFill>
              <a:effectLst/>
              <a:uFillTx/>
              <a:latin typeface="Arial"/>
            </a:endParaRPr>
          </a:p>
        </p:txBody>
      </p:sp>
      <p:sp>
        <p:nvSpPr>
          <p:cNvPr id="89" name="PlaceHolder 2"/>
          <p:cNvSpPr>
            <a:spLocks noGrp="1"/>
          </p:cNvSpPr>
          <p:nvPr>
            <p:ph type="dt" idx="28"/>
          </p:nvPr>
        </p:nvSpPr>
        <p:spPr>
          <a:xfrm>
            <a:off x="2744640" y="6453360"/>
            <a:ext cx="1190520" cy="364320"/>
          </a:xfrm>
          <a:prstGeom prst="rect">
            <a:avLst/>
          </a:prstGeom>
          <a:noFill/>
          <a:ln w="0">
            <a:noFill/>
          </a:ln>
        </p:spPr>
        <p:txBody>
          <a:bodyPr lIns="91440" tIns="45720" rIns="91440" bIns="45720" anchor="ctr">
            <a:noAutofit/>
          </a:bodyPr>
          <a:lstStyle>
            <a:lvl1pPr indent="0" defTabSz="914400">
              <a:lnSpc>
                <a:spcPct val="100000"/>
              </a:lnSpc>
              <a:buNone/>
              <a:tabLst>
                <a:tab pos="0" algn="l"/>
              </a:tabLst>
              <a:defRPr lang="de-DE" sz="1400" b="0" u="none" strike="noStrike">
                <a:solidFill>
                  <a:srgbClr val="000000"/>
                </a:solidFill>
                <a:effectLst/>
                <a:uFillTx/>
                <a:latin typeface="Calibri"/>
                <a:ea typeface="Arial"/>
              </a:defRPr>
            </a:lvl1pPr>
          </a:lstStyle>
          <a:p>
            <a:pPr indent="0" defTabSz="914400">
              <a:lnSpc>
                <a:spcPct val="100000"/>
              </a:lnSpc>
              <a:buNone/>
              <a:tabLst>
                <a:tab pos="0" algn="l"/>
              </a:tabLst>
            </a:pPr>
            <a:r>
              <a:rPr lang="de-DE" sz="1400" b="0" u="none" strike="noStrike">
                <a:solidFill>
                  <a:srgbClr val="000000"/>
                </a:solidFill>
                <a:effectLst/>
                <a:uFillTx/>
                <a:latin typeface="Calibri"/>
                <a:ea typeface="Arial"/>
              </a:rPr>
              <a:t>&lt;Datum/Uhrzeit&gt;</a:t>
            </a:r>
            <a:endParaRPr lang="de-DE" sz="1400" b="0" u="none" strike="noStrike">
              <a:solidFill>
                <a:srgbClr val="000000"/>
              </a:solidFill>
              <a:effectLst/>
              <a:uFillTx/>
              <a:latin typeface="Calibri"/>
            </a:endParaRPr>
          </a:p>
        </p:txBody>
      </p:sp>
      <p:sp>
        <p:nvSpPr>
          <p:cNvPr id="90" name="PlaceHolder 3"/>
          <p:cNvSpPr>
            <a:spLocks noGrp="1"/>
          </p:cNvSpPr>
          <p:nvPr>
            <p:ph type="ftr" idx="29"/>
          </p:nvPr>
        </p:nvSpPr>
        <p:spPr>
          <a:xfrm>
            <a:off x="4038480" y="6453360"/>
            <a:ext cx="4114080" cy="364320"/>
          </a:xfrm>
          <a:prstGeom prst="rect">
            <a:avLst/>
          </a:prstGeom>
          <a:noFill/>
          <a:ln w="0">
            <a:noFill/>
          </a:ln>
        </p:spPr>
        <p:txBody>
          <a:bodyPr lIns="91440" tIns="45720" rIns="91440" bIns="45720" anchor="ctr">
            <a:noAutofit/>
          </a:bodyPr>
          <a:lstStyle>
            <a:lvl1pPr indent="0" algn="ctr" defTabSz="914400">
              <a:lnSpc>
                <a:spcPct val="100000"/>
              </a:lnSpc>
              <a:buNone/>
              <a:tabLst>
                <a:tab pos="0" algn="l"/>
              </a:tabLst>
              <a:defRPr lang="de-DE" sz="1400" b="0" u="none" strike="noStrike">
                <a:solidFill>
                  <a:srgbClr val="000000"/>
                </a:solidFill>
                <a:effectLst/>
                <a:uFillTx/>
                <a:latin typeface="Calibri"/>
                <a:ea typeface="Arial"/>
              </a:defRPr>
            </a:lvl1pPr>
          </a:lstStyle>
          <a:p>
            <a:pPr indent="0" algn="ctr" defTabSz="914400">
              <a:lnSpc>
                <a:spcPct val="100000"/>
              </a:lnSpc>
              <a:buNone/>
              <a:tabLst>
                <a:tab pos="0" algn="l"/>
              </a:tabLst>
            </a:pPr>
            <a:r>
              <a:rPr lang="de-DE" sz="1400" b="0" u="none" strike="noStrike">
                <a:solidFill>
                  <a:srgbClr val="000000"/>
                </a:solidFill>
                <a:effectLst/>
                <a:uFillTx/>
                <a:latin typeface="Calibri"/>
                <a:ea typeface="Arial"/>
              </a:rPr>
              <a:t>&lt;Fußzeile&gt;</a:t>
            </a:r>
            <a:endParaRPr lang="de-DE" sz="1400" b="0" u="none" strike="noStrike">
              <a:solidFill>
                <a:srgbClr val="000000"/>
              </a:solidFill>
              <a:effectLst/>
              <a:uFillTx/>
              <a:latin typeface="Calibri"/>
            </a:endParaRPr>
          </a:p>
        </p:txBody>
      </p:sp>
      <p:sp>
        <p:nvSpPr>
          <p:cNvPr id="91" name="PlaceHolder 4"/>
          <p:cNvSpPr>
            <a:spLocks noGrp="1"/>
          </p:cNvSpPr>
          <p:nvPr>
            <p:ph type="sldNum" idx="30"/>
          </p:nvPr>
        </p:nvSpPr>
        <p:spPr>
          <a:xfrm>
            <a:off x="8256240" y="6453360"/>
            <a:ext cx="574200" cy="364320"/>
          </a:xfrm>
          <a:prstGeom prst="rect">
            <a:avLst/>
          </a:prstGeom>
          <a:noFill/>
          <a:ln w="0">
            <a:noFill/>
          </a:ln>
        </p:spPr>
        <p:txBody>
          <a:bodyPr lIns="91440" tIns="45720" rIns="91440" bIns="45720" anchor="ctr">
            <a:noAutofit/>
          </a:bodyPr>
          <a:lstStyle>
            <a:lvl1pPr indent="0" algn="r" defTabSz="914400">
              <a:lnSpc>
                <a:spcPct val="100000"/>
              </a:lnSpc>
              <a:buNone/>
              <a:tabLst>
                <a:tab pos="0" algn="l"/>
              </a:tabLst>
              <a:defRPr lang="en-US" sz="1200" b="0" u="none" strike="noStrike">
                <a:solidFill>
                  <a:srgbClr val="888888"/>
                </a:solidFill>
                <a:effectLst/>
                <a:uFillTx/>
                <a:latin typeface="Calibri"/>
                <a:ea typeface="Calibri"/>
              </a:defRPr>
            </a:lvl1pPr>
          </a:lstStyle>
          <a:p>
            <a:pPr indent="0" algn="r" defTabSz="914400">
              <a:lnSpc>
                <a:spcPct val="100000"/>
              </a:lnSpc>
              <a:buNone/>
              <a:tabLst>
                <a:tab pos="0" algn="l"/>
              </a:tabLst>
            </a:pPr>
            <a:fld id="{C9823521-C52F-45E0-AE44-B29BB8B40F71}" type="slidenum">
              <a:rPr lang="en-US" sz="1200" b="0" u="none" strike="noStrike">
                <a:solidFill>
                  <a:srgbClr val="888888"/>
                </a:solidFill>
                <a:effectLst/>
                <a:uFillTx/>
                <a:latin typeface="Calibri"/>
                <a:ea typeface="Calibri"/>
              </a:rPr>
              <a:t>‹Nr.›</a:t>
            </a:fld>
            <a:endParaRPr lang="de-DE" sz="1200" b="0" u="none" strike="noStrike">
              <a:solidFill>
                <a:srgbClr val="000000"/>
              </a:solidFill>
              <a:effectLst/>
              <a:uFillTx/>
              <a:latin typeface="Calibri"/>
            </a:endParaRPr>
          </a:p>
        </p:txBody>
      </p:sp>
      <p:sp>
        <p:nvSpPr>
          <p:cNvPr id="92" name="PlaceHolder 5"/>
          <p:cNvSpPr>
            <a:spLocks noGrp="1"/>
          </p:cNvSpPr>
          <p:nvPr>
            <p:ph type="body"/>
          </p:nvPr>
        </p:nvSpPr>
        <p:spPr>
          <a:xfrm>
            <a:off x="839880" y="1855080"/>
            <a:ext cx="5183280" cy="4321440"/>
          </a:xfrm>
          <a:prstGeom prst="rect">
            <a:avLst/>
          </a:prstGeom>
          <a:noFill/>
          <a:ln w="0">
            <a:noFill/>
          </a:ln>
        </p:spPr>
        <p:txBody>
          <a:bodyPr lIns="91440" tIns="45720" rIns="91440" bIns="45720" anchor="t">
            <a:noAutofit/>
          </a:bodyPr>
          <a:lstStyle/>
          <a:p>
            <a:pPr marL="457200" indent="-343080" defTabSz="914400">
              <a:lnSpc>
                <a:spcPct val="90000"/>
              </a:lnSpc>
              <a:spcBef>
                <a:spcPts val="1001"/>
              </a:spcBef>
              <a:buClr>
                <a:srgbClr val="000000"/>
              </a:buClr>
              <a:buFont typeface="Arial"/>
              <a:buChar char="•"/>
              <a:tabLst>
                <a:tab pos="0" algn="l"/>
              </a:tabLst>
            </a:pPr>
            <a:r>
              <a:rPr lang="de-DE" sz="2800" b="0" u="none" strike="noStrike">
                <a:solidFill>
                  <a:schemeClr val="dk1"/>
                </a:solidFill>
                <a:effectLst/>
                <a:uFillTx/>
                <a:latin typeface="Calibri"/>
                <a:ea typeface="Calibri"/>
              </a:rPr>
              <a:t>Mastertextformat bearbeiten</a:t>
            </a:r>
            <a:endParaRPr lang="de-DE" sz="2800" b="0" u="none" strike="noStrike">
              <a:solidFill>
                <a:schemeClr val="dk1"/>
              </a:solidFill>
              <a:effectLst/>
              <a:uFillTx/>
              <a:latin typeface="Arial"/>
            </a:endParaRPr>
          </a:p>
        </p:txBody>
      </p:sp>
      <p:sp>
        <p:nvSpPr>
          <p:cNvPr id="93" name="PlaceHolder 6"/>
          <p:cNvSpPr>
            <a:spLocks noGrp="1"/>
          </p:cNvSpPr>
          <p:nvPr>
            <p:ph type="body"/>
          </p:nvPr>
        </p:nvSpPr>
        <p:spPr>
          <a:xfrm>
            <a:off x="6172200" y="1855080"/>
            <a:ext cx="5182560" cy="4321440"/>
          </a:xfrm>
          <a:prstGeom prst="rect">
            <a:avLst/>
          </a:prstGeom>
          <a:noFill/>
          <a:ln w="0">
            <a:noFill/>
          </a:ln>
        </p:spPr>
        <p:txBody>
          <a:bodyPr lIns="91440" tIns="45720" rIns="91440" bIns="45720" anchor="t">
            <a:noAutofit/>
          </a:bodyPr>
          <a:lstStyle/>
          <a:p>
            <a:pPr marL="457200" indent="-343080" defTabSz="914400">
              <a:lnSpc>
                <a:spcPct val="90000"/>
              </a:lnSpc>
              <a:spcBef>
                <a:spcPts val="1001"/>
              </a:spcBef>
              <a:buClr>
                <a:srgbClr val="000000"/>
              </a:buClr>
              <a:buFont typeface="Arial"/>
              <a:buChar char="•"/>
              <a:tabLst>
                <a:tab pos="0" algn="l"/>
              </a:tabLst>
            </a:pPr>
            <a:r>
              <a:rPr lang="de-DE" sz="2800" b="0" u="none" strike="noStrike">
                <a:solidFill>
                  <a:schemeClr val="dk1"/>
                </a:solidFill>
                <a:effectLst/>
                <a:uFillTx/>
                <a:latin typeface="Calibri"/>
                <a:ea typeface="Calibri"/>
              </a:rPr>
              <a:t>Mastertextformat bearbeiten</a:t>
            </a:r>
            <a:endParaRPr lang="de-DE" sz="2800" b="0" u="none" strike="noStrike">
              <a:solidFill>
                <a:schemeClr val="dk1"/>
              </a:solidFill>
              <a:effectLst/>
              <a:uFillTx/>
              <a:latin typeface="Arial"/>
            </a:endParaRPr>
          </a:p>
        </p:txBody>
      </p:sp>
      <p:sp>
        <p:nvSpPr>
          <p:cNvPr id="94" name="PlaceHolder 7"/>
          <p:cNvSpPr>
            <a:spLocks noGrp="1"/>
          </p:cNvSpPr>
          <p:nvPr>
            <p:ph type="body"/>
          </p:nvPr>
        </p:nvSpPr>
        <p:spPr>
          <a:xfrm>
            <a:off x="839880" y="1340640"/>
            <a:ext cx="5183280" cy="441360"/>
          </a:xfrm>
          <a:prstGeom prst="rect">
            <a:avLst/>
          </a:prstGeom>
          <a:noFill/>
          <a:ln w="0">
            <a:noFill/>
          </a:ln>
        </p:spPr>
        <p:txBody>
          <a:bodyPr lIns="91440" tIns="45720" rIns="91440" bIns="45720" anchor="ctr">
            <a:noAutofit/>
          </a:bodyPr>
          <a:lstStyle/>
          <a:p>
            <a:pPr marL="114480" indent="0" defTabSz="914400">
              <a:lnSpc>
                <a:spcPct val="90000"/>
              </a:lnSpc>
              <a:spcBef>
                <a:spcPts val="1001"/>
              </a:spcBef>
              <a:buNone/>
              <a:tabLst>
                <a:tab pos="0" algn="l"/>
              </a:tabLst>
            </a:pPr>
            <a:r>
              <a:rPr lang="de-DE" sz="2400" b="1" u="none" strike="noStrike">
                <a:solidFill>
                  <a:schemeClr val="dk1"/>
                </a:solidFill>
                <a:effectLst/>
                <a:uFillTx/>
                <a:latin typeface="Calibri"/>
                <a:ea typeface="Calibri"/>
              </a:rPr>
              <a:t>Mastertextformat bearbeiten</a:t>
            </a:r>
            <a:endParaRPr lang="de-DE" sz="2400" b="0" u="none" strike="noStrike">
              <a:solidFill>
                <a:schemeClr val="dk1"/>
              </a:solidFill>
              <a:effectLst/>
              <a:uFillTx/>
              <a:latin typeface="Arial"/>
            </a:endParaRPr>
          </a:p>
        </p:txBody>
      </p:sp>
      <p:sp>
        <p:nvSpPr>
          <p:cNvPr id="95" name="PlaceHolder 8"/>
          <p:cNvSpPr>
            <a:spLocks noGrp="1"/>
          </p:cNvSpPr>
          <p:nvPr>
            <p:ph type="body"/>
          </p:nvPr>
        </p:nvSpPr>
        <p:spPr>
          <a:xfrm>
            <a:off x="6172200" y="1340640"/>
            <a:ext cx="5183280" cy="441360"/>
          </a:xfrm>
          <a:prstGeom prst="rect">
            <a:avLst/>
          </a:prstGeom>
          <a:noFill/>
          <a:ln w="0">
            <a:noFill/>
          </a:ln>
        </p:spPr>
        <p:txBody>
          <a:bodyPr lIns="91440" tIns="45720" rIns="91440" bIns="45720" anchor="ctr">
            <a:noAutofit/>
          </a:bodyPr>
          <a:lstStyle/>
          <a:p>
            <a:pPr marL="114480" indent="0" defTabSz="914400">
              <a:lnSpc>
                <a:spcPct val="90000"/>
              </a:lnSpc>
              <a:spcBef>
                <a:spcPts val="1001"/>
              </a:spcBef>
              <a:buNone/>
              <a:tabLst>
                <a:tab pos="0" algn="l"/>
              </a:tabLst>
            </a:pPr>
            <a:r>
              <a:rPr lang="de-DE" sz="2400" b="1" u="none" strike="noStrike">
                <a:solidFill>
                  <a:schemeClr val="dk1"/>
                </a:solidFill>
                <a:effectLst/>
                <a:uFillTx/>
                <a:latin typeface="Calibri"/>
                <a:ea typeface="Calibri"/>
              </a:rPr>
              <a:t>Mastertextformat bearbeiten</a:t>
            </a:r>
            <a:endParaRPr lang="de-DE" sz="2400" b="0" u="none" strike="noStrike">
              <a:solidFill>
                <a:schemeClr val="dk1"/>
              </a:solidFill>
              <a:effectLst/>
              <a:uFillTx/>
              <a:latin typeface="Arial"/>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blank" preserve="1">
  <p:cSld name="Nur Titel">
    <p:bg>
      <p:bgPr>
        <a:solidFill>
          <a:srgbClr val="FFFFFF"/>
        </a:solidFill>
        <a:effectLst/>
      </p:bgPr>
    </p:bg>
    <p:spTree>
      <p:nvGrpSpPr>
        <p:cNvPr id="1" name=""/>
        <p:cNvGrpSpPr/>
        <p:nvPr/>
      </p:nvGrpSpPr>
      <p:grpSpPr>
        <a:xfrm>
          <a:off x="0" y="0"/>
          <a:ext cx="0" cy="0"/>
          <a:chOff x="0" y="0"/>
          <a:chExt cx="0" cy="0"/>
        </a:xfrm>
      </p:grpSpPr>
      <p:pic>
        <p:nvPicPr>
          <p:cNvPr id="96" name="Google Shape;28;p3"/>
          <p:cNvPicPr/>
          <p:nvPr/>
        </p:nvPicPr>
        <p:blipFill>
          <a:blip r:embed="rId2"/>
          <a:stretch/>
        </p:blipFill>
        <p:spPr>
          <a:xfrm>
            <a:off x="132480" y="6242040"/>
            <a:ext cx="1411200" cy="525600"/>
          </a:xfrm>
          <a:prstGeom prst="rect">
            <a:avLst/>
          </a:prstGeom>
          <a:noFill/>
          <a:ln w="0">
            <a:noFill/>
          </a:ln>
        </p:spPr>
      </p:pic>
      <p:pic>
        <p:nvPicPr>
          <p:cNvPr id="97" name="Grafik 1" descr="Ein Bild, das Text, Schrift, Grafiken, Screenshot enthält.&#10;&#10;Automatisch generierte Beschreibung"/>
          <p:cNvPicPr/>
          <p:nvPr/>
        </p:nvPicPr>
        <p:blipFill>
          <a:blip r:embed="rId3"/>
          <a:stretch/>
        </p:blipFill>
        <p:spPr>
          <a:xfrm>
            <a:off x="9734400" y="5964840"/>
            <a:ext cx="2457000" cy="892440"/>
          </a:xfrm>
          <a:prstGeom prst="rect">
            <a:avLst/>
          </a:prstGeom>
          <a:noFill/>
          <a:ln w="0">
            <a:noFill/>
          </a:ln>
        </p:spPr>
      </p:pic>
      <p:sp>
        <p:nvSpPr>
          <p:cNvPr id="98" name="PlaceHolder 1"/>
          <p:cNvSpPr>
            <a:spLocks noGrp="1"/>
          </p:cNvSpPr>
          <p:nvPr>
            <p:ph type="title"/>
          </p:nvPr>
        </p:nvSpPr>
        <p:spPr>
          <a:xfrm>
            <a:off x="838080" y="365040"/>
            <a:ext cx="10514880" cy="902880"/>
          </a:xfrm>
          <a:prstGeom prst="rect">
            <a:avLst/>
          </a:prstGeom>
          <a:noFill/>
          <a:ln w="0">
            <a:noFill/>
          </a:ln>
        </p:spPr>
        <p:txBody>
          <a:bodyPr lIns="91440" tIns="45720" rIns="91440" bIns="45720" anchor="ctr">
            <a:noAutofit/>
          </a:bodyPr>
          <a:lstStyle/>
          <a:p>
            <a:pPr indent="0" defTabSz="914400">
              <a:lnSpc>
                <a:spcPct val="90000"/>
              </a:lnSpc>
              <a:buNone/>
              <a:tabLst>
                <a:tab pos="0" algn="l"/>
              </a:tabLst>
            </a:pPr>
            <a:r>
              <a:rPr lang="de-DE" sz="4400" b="0" u="none" strike="noStrike">
                <a:solidFill>
                  <a:schemeClr val="dk1"/>
                </a:solidFill>
                <a:effectLst/>
                <a:uFillTx/>
                <a:latin typeface="Calibri"/>
                <a:ea typeface="Calibri"/>
              </a:rPr>
              <a:t>Mastertitelformat bearbeiten</a:t>
            </a:r>
            <a:endParaRPr lang="de-DE" sz="4400" b="0" u="none" strike="noStrike">
              <a:solidFill>
                <a:schemeClr val="dk1"/>
              </a:solidFill>
              <a:effectLst/>
              <a:uFillTx/>
              <a:latin typeface="Arial"/>
            </a:endParaRPr>
          </a:p>
        </p:txBody>
      </p:sp>
      <p:sp>
        <p:nvSpPr>
          <p:cNvPr id="99" name="PlaceHolder 2"/>
          <p:cNvSpPr>
            <a:spLocks noGrp="1"/>
          </p:cNvSpPr>
          <p:nvPr>
            <p:ph type="dt" idx="31"/>
          </p:nvPr>
        </p:nvSpPr>
        <p:spPr>
          <a:xfrm>
            <a:off x="2744640" y="6453360"/>
            <a:ext cx="1190520" cy="364320"/>
          </a:xfrm>
          <a:prstGeom prst="rect">
            <a:avLst/>
          </a:prstGeom>
          <a:noFill/>
          <a:ln w="0">
            <a:noFill/>
          </a:ln>
        </p:spPr>
        <p:txBody>
          <a:bodyPr lIns="91440" tIns="45720" rIns="91440" bIns="45720" anchor="ctr">
            <a:noAutofit/>
          </a:bodyPr>
          <a:lstStyle>
            <a:lvl1pPr indent="0" defTabSz="914400">
              <a:lnSpc>
                <a:spcPct val="100000"/>
              </a:lnSpc>
              <a:buNone/>
              <a:tabLst>
                <a:tab pos="0" algn="l"/>
              </a:tabLst>
              <a:defRPr lang="de-DE" sz="1400" b="0" u="none" strike="noStrike">
                <a:solidFill>
                  <a:srgbClr val="000000"/>
                </a:solidFill>
                <a:effectLst/>
                <a:uFillTx/>
                <a:latin typeface="Calibri"/>
                <a:ea typeface="Arial"/>
              </a:defRPr>
            </a:lvl1pPr>
          </a:lstStyle>
          <a:p>
            <a:pPr indent="0" defTabSz="914400">
              <a:lnSpc>
                <a:spcPct val="100000"/>
              </a:lnSpc>
              <a:buNone/>
              <a:tabLst>
                <a:tab pos="0" algn="l"/>
              </a:tabLst>
            </a:pPr>
            <a:r>
              <a:rPr lang="de-DE" sz="1400" b="0" u="none" strike="noStrike">
                <a:solidFill>
                  <a:srgbClr val="000000"/>
                </a:solidFill>
                <a:effectLst/>
                <a:uFillTx/>
                <a:latin typeface="Calibri"/>
                <a:ea typeface="Arial"/>
              </a:rPr>
              <a:t>&lt;Datum/Uhrzeit&gt;</a:t>
            </a:r>
            <a:endParaRPr lang="de-DE" sz="1400" b="0" u="none" strike="noStrike">
              <a:solidFill>
                <a:srgbClr val="000000"/>
              </a:solidFill>
              <a:effectLst/>
              <a:uFillTx/>
              <a:latin typeface="Calibri"/>
            </a:endParaRPr>
          </a:p>
        </p:txBody>
      </p:sp>
      <p:sp>
        <p:nvSpPr>
          <p:cNvPr id="100" name="PlaceHolder 3"/>
          <p:cNvSpPr>
            <a:spLocks noGrp="1"/>
          </p:cNvSpPr>
          <p:nvPr>
            <p:ph type="ftr" idx="32"/>
          </p:nvPr>
        </p:nvSpPr>
        <p:spPr>
          <a:xfrm>
            <a:off x="6446160" y="6471000"/>
            <a:ext cx="3000600" cy="364320"/>
          </a:xfrm>
          <a:prstGeom prst="rect">
            <a:avLst/>
          </a:prstGeom>
          <a:noFill/>
          <a:ln w="0">
            <a:noFill/>
          </a:ln>
        </p:spPr>
        <p:txBody>
          <a:bodyPr lIns="91440" tIns="45720" rIns="91440" bIns="45720" anchor="ctr">
            <a:noAutofit/>
          </a:bodyPr>
          <a:lstStyle>
            <a:lvl1pPr indent="0" algn="ctr" defTabSz="914400">
              <a:lnSpc>
                <a:spcPct val="100000"/>
              </a:lnSpc>
              <a:buNone/>
              <a:tabLst>
                <a:tab pos="0" algn="l"/>
              </a:tabLst>
              <a:defRPr lang="de-DE" sz="1400" b="0" u="none" strike="noStrike">
                <a:solidFill>
                  <a:srgbClr val="000000"/>
                </a:solidFill>
                <a:effectLst/>
                <a:uFillTx/>
                <a:latin typeface="Calibri"/>
                <a:ea typeface="Arial"/>
              </a:defRPr>
            </a:lvl1pPr>
          </a:lstStyle>
          <a:p>
            <a:pPr indent="0" algn="ctr" defTabSz="914400">
              <a:lnSpc>
                <a:spcPct val="100000"/>
              </a:lnSpc>
              <a:buNone/>
              <a:tabLst>
                <a:tab pos="0" algn="l"/>
              </a:tabLst>
            </a:pPr>
            <a:r>
              <a:rPr lang="de-DE" sz="1400" b="0" u="none" strike="noStrike">
                <a:solidFill>
                  <a:srgbClr val="000000"/>
                </a:solidFill>
                <a:effectLst/>
                <a:uFillTx/>
                <a:latin typeface="Calibri"/>
                <a:ea typeface="Arial"/>
              </a:rPr>
              <a:t>&lt;Fußzeile&gt;</a:t>
            </a:r>
            <a:endParaRPr lang="de-DE" sz="1400" b="0" u="none" strike="noStrike">
              <a:solidFill>
                <a:srgbClr val="000000"/>
              </a:solidFill>
              <a:effectLst/>
              <a:uFillTx/>
              <a:latin typeface="Calibri"/>
            </a:endParaRPr>
          </a:p>
        </p:txBody>
      </p:sp>
      <p:sp>
        <p:nvSpPr>
          <p:cNvPr id="101" name="PlaceHolder 4"/>
          <p:cNvSpPr>
            <a:spLocks noGrp="1"/>
          </p:cNvSpPr>
          <p:nvPr>
            <p:ph type="sldNum" idx="33"/>
          </p:nvPr>
        </p:nvSpPr>
        <p:spPr>
          <a:xfrm>
            <a:off x="5721480" y="6476040"/>
            <a:ext cx="574200" cy="364320"/>
          </a:xfrm>
          <a:prstGeom prst="rect">
            <a:avLst/>
          </a:prstGeom>
          <a:noFill/>
          <a:ln w="0">
            <a:noFill/>
          </a:ln>
        </p:spPr>
        <p:txBody>
          <a:bodyPr lIns="91440" tIns="45720" rIns="91440" bIns="45720" anchor="ctr">
            <a:noAutofit/>
          </a:bodyPr>
          <a:lstStyle>
            <a:lvl1pPr indent="0" algn="r" defTabSz="914400">
              <a:lnSpc>
                <a:spcPct val="100000"/>
              </a:lnSpc>
              <a:buNone/>
              <a:tabLst>
                <a:tab pos="0" algn="l"/>
              </a:tabLst>
              <a:defRPr lang="en-US" sz="1200" b="0" u="none" strike="noStrike">
                <a:solidFill>
                  <a:srgbClr val="888888"/>
                </a:solidFill>
                <a:effectLst/>
                <a:uFillTx/>
                <a:latin typeface="Calibri"/>
                <a:ea typeface="Calibri"/>
              </a:defRPr>
            </a:lvl1pPr>
          </a:lstStyle>
          <a:p>
            <a:pPr indent="0" algn="r" defTabSz="914400">
              <a:lnSpc>
                <a:spcPct val="100000"/>
              </a:lnSpc>
              <a:buNone/>
              <a:tabLst>
                <a:tab pos="0" algn="l"/>
              </a:tabLst>
            </a:pPr>
            <a:fld id="{7234FBD6-97F2-4DFC-8C98-752CB7C070F9}" type="slidenum">
              <a:rPr lang="en-US" sz="1200" b="0" u="none" strike="noStrike">
                <a:solidFill>
                  <a:srgbClr val="888888"/>
                </a:solidFill>
                <a:effectLst/>
                <a:uFillTx/>
                <a:latin typeface="Calibri"/>
                <a:ea typeface="Calibri"/>
              </a:rPr>
              <a:t>‹Nr.›</a:t>
            </a:fld>
            <a:endParaRPr lang="de-DE" sz="1200" b="0" u="none" strike="noStrike">
              <a:solidFill>
                <a:srgbClr val="000000"/>
              </a:solidFill>
              <a:effectLst/>
              <a:uFillTx/>
              <a:latin typeface="Calibri"/>
            </a:endParaRPr>
          </a:p>
        </p:txBody>
      </p:sp>
      <p:sp>
        <p:nvSpPr>
          <p:cNvPr id="102" name="PlaceHolder 5"/>
          <p:cNvSpPr>
            <a:spLocks noGrp="1"/>
          </p:cNvSpPr>
          <p:nvPr>
            <p:ph type="body"/>
          </p:nvPr>
        </p:nvSpPr>
        <p:spPr>
          <a:xfrm>
            <a:off x="609480" y="1604520"/>
            <a:ext cx="10972080" cy="3976920"/>
          </a:xfrm>
          <a:prstGeom prst="rect">
            <a:avLst/>
          </a:prstGeom>
          <a:noFill/>
          <a:ln w="0">
            <a:noFill/>
          </a:ln>
        </p:spPr>
        <p:txBody>
          <a:bodyPr lIns="0" tIns="0" rIns="0" bIns="0" anchor="t">
            <a:normAutofit/>
          </a:bodyPr>
          <a:lstStyle/>
          <a:p>
            <a:pPr marL="432000" indent="-324000" defTabSz="914400">
              <a:lnSpc>
                <a:spcPct val="90000"/>
              </a:lnSpc>
              <a:spcBef>
                <a:spcPts val="1417"/>
              </a:spcBef>
              <a:buClr>
                <a:srgbClr val="000000"/>
              </a:buClr>
              <a:buSzPct val="45000"/>
              <a:buFont typeface="Wingdings" charset="2"/>
              <a:buChar char=""/>
            </a:pPr>
            <a:r>
              <a:rPr lang="de-DE" sz="1400" b="0" u="none" strike="noStrike">
                <a:solidFill>
                  <a:srgbClr val="000000"/>
                </a:solidFill>
                <a:effectLst/>
                <a:uFillTx/>
                <a:latin typeface="Arial"/>
                <a:ea typeface="Arial"/>
              </a:rPr>
              <a:t>Format des Gliederungstextes durch Klicken bearbeiten</a:t>
            </a:r>
            <a:endParaRPr lang="de-DE" sz="1400" b="0" u="none" strike="noStrike">
              <a:solidFill>
                <a:schemeClr val="dk1"/>
              </a:solidFill>
              <a:effectLst/>
              <a:uFillTx/>
              <a:latin typeface="Arial"/>
            </a:endParaRPr>
          </a:p>
          <a:p>
            <a:pPr marL="864000" lvl="1" indent="-324000" defTabSz="914400">
              <a:lnSpc>
                <a:spcPct val="90000"/>
              </a:lnSpc>
              <a:spcBef>
                <a:spcPts val="1134"/>
              </a:spcBef>
              <a:buClr>
                <a:srgbClr val="000000"/>
              </a:buClr>
              <a:buSzPct val="75000"/>
              <a:buFont typeface="Symbol" charset="2"/>
              <a:buChar char=""/>
            </a:pPr>
            <a:r>
              <a:rPr lang="de-DE" sz="1400" b="0" u="none" strike="noStrike">
                <a:solidFill>
                  <a:srgbClr val="000000"/>
                </a:solidFill>
                <a:effectLst/>
                <a:uFillTx/>
                <a:latin typeface="Arial"/>
                <a:ea typeface="Arial"/>
              </a:rPr>
              <a:t>Zweite Gliederungsebene</a:t>
            </a:r>
            <a:endParaRPr lang="de-DE" sz="1400" b="0" u="none" strike="noStrike">
              <a:solidFill>
                <a:schemeClr val="dk1"/>
              </a:solidFill>
              <a:effectLst/>
              <a:uFillTx/>
              <a:latin typeface="Arial"/>
            </a:endParaRPr>
          </a:p>
          <a:p>
            <a:pPr marL="1296000" lvl="2" indent="-288000" defTabSz="914400">
              <a:lnSpc>
                <a:spcPct val="90000"/>
              </a:lnSpc>
              <a:spcBef>
                <a:spcPts val="850"/>
              </a:spcBef>
              <a:buClr>
                <a:srgbClr val="000000"/>
              </a:buClr>
              <a:buSzPct val="45000"/>
              <a:buFont typeface="Wingdings" charset="2"/>
              <a:buChar char=""/>
            </a:pPr>
            <a:r>
              <a:rPr lang="de-DE" sz="1400" b="0" u="none" strike="noStrike">
                <a:solidFill>
                  <a:srgbClr val="000000"/>
                </a:solidFill>
                <a:effectLst/>
                <a:uFillTx/>
                <a:latin typeface="Arial"/>
                <a:ea typeface="Arial"/>
              </a:rPr>
              <a:t>Dritte Gliederungsebene</a:t>
            </a:r>
            <a:endParaRPr lang="de-DE" sz="1400" b="0" u="none" strike="noStrike">
              <a:solidFill>
                <a:schemeClr val="dk1"/>
              </a:solidFill>
              <a:effectLst/>
              <a:uFillTx/>
              <a:latin typeface="Arial"/>
            </a:endParaRPr>
          </a:p>
          <a:p>
            <a:pPr marL="1728000" lvl="3" indent="-216000" defTabSz="914400">
              <a:lnSpc>
                <a:spcPct val="90000"/>
              </a:lnSpc>
              <a:spcBef>
                <a:spcPts val="567"/>
              </a:spcBef>
              <a:buClr>
                <a:srgbClr val="000000"/>
              </a:buClr>
              <a:buSzPct val="75000"/>
              <a:buFont typeface="Symbol" charset="2"/>
              <a:buChar char=""/>
            </a:pPr>
            <a:r>
              <a:rPr lang="de-DE" sz="1400" b="0" u="none" strike="noStrike">
                <a:solidFill>
                  <a:srgbClr val="000000"/>
                </a:solidFill>
                <a:effectLst/>
                <a:uFillTx/>
                <a:latin typeface="Arial"/>
                <a:ea typeface="Arial"/>
              </a:rPr>
              <a:t>Vierte Gliederungsebene</a:t>
            </a:r>
            <a:endParaRPr lang="de-DE" sz="1400" b="0" u="none" strike="noStrike">
              <a:solidFill>
                <a:schemeClr val="dk1"/>
              </a:solidFill>
              <a:effectLst/>
              <a:uFillTx/>
              <a:latin typeface="Arial"/>
            </a:endParaRPr>
          </a:p>
          <a:p>
            <a:pPr marL="2160000" lvl="4" indent="-216000" defTabSz="914400">
              <a:lnSpc>
                <a:spcPct val="90000"/>
              </a:lnSpc>
              <a:spcBef>
                <a:spcPts val="283"/>
              </a:spcBef>
              <a:buClr>
                <a:srgbClr val="000000"/>
              </a:buClr>
              <a:buSzPct val="45000"/>
              <a:buFont typeface="Wingdings" charset="2"/>
              <a:buChar char=""/>
            </a:pPr>
            <a:r>
              <a:rPr lang="de-DE" sz="2000" b="0" u="none" strike="noStrike">
                <a:solidFill>
                  <a:srgbClr val="000000"/>
                </a:solidFill>
                <a:effectLst/>
                <a:uFillTx/>
                <a:latin typeface="Arial"/>
                <a:ea typeface="Arial"/>
              </a:rPr>
              <a:t>Fünfte Gliederungsebene</a:t>
            </a:r>
            <a:endParaRPr lang="de-DE" sz="2000" b="0" u="none" strike="noStrike">
              <a:solidFill>
                <a:schemeClr val="dk1"/>
              </a:solidFill>
              <a:effectLst/>
              <a:uFillTx/>
              <a:latin typeface="Arial"/>
            </a:endParaRPr>
          </a:p>
          <a:p>
            <a:pPr marL="2592000" lvl="5" indent="-216000" defTabSz="914400">
              <a:lnSpc>
                <a:spcPct val="90000"/>
              </a:lnSpc>
              <a:spcBef>
                <a:spcPts val="283"/>
              </a:spcBef>
              <a:buClr>
                <a:srgbClr val="000000"/>
              </a:buClr>
              <a:buSzPct val="45000"/>
              <a:buFont typeface="Wingdings" charset="2"/>
              <a:buChar char=""/>
            </a:pPr>
            <a:r>
              <a:rPr lang="de-DE" sz="2000" b="0" u="none" strike="noStrike">
                <a:solidFill>
                  <a:srgbClr val="000000"/>
                </a:solidFill>
                <a:effectLst/>
                <a:uFillTx/>
                <a:latin typeface="Arial"/>
                <a:ea typeface="Arial"/>
              </a:rPr>
              <a:t>Sechste Gliederungsebene</a:t>
            </a:r>
            <a:endParaRPr lang="de-DE" sz="2000" b="0" u="none" strike="noStrike">
              <a:solidFill>
                <a:schemeClr val="dk1"/>
              </a:solidFill>
              <a:effectLst/>
              <a:uFillTx/>
              <a:latin typeface="Arial"/>
            </a:endParaRPr>
          </a:p>
          <a:p>
            <a:pPr marL="3024000" lvl="6" indent="-216000" defTabSz="914400">
              <a:lnSpc>
                <a:spcPct val="90000"/>
              </a:lnSpc>
              <a:spcBef>
                <a:spcPts val="283"/>
              </a:spcBef>
              <a:buClr>
                <a:srgbClr val="000000"/>
              </a:buClr>
              <a:buSzPct val="45000"/>
              <a:buFont typeface="Wingdings" charset="2"/>
              <a:buChar char=""/>
            </a:pPr>
            <a:r>
              <a:rPr lang="de-DE" sz="2000" b="0" u="none" strike="noStrike">
                <a:solidFill>
                  <a:srgbClr val="000000"/>
                </a:solidFill>
                <a:effectLst/>
                <a:uFillTx/>
                <a:latin typeface="Arial"/>
                <a:ea typeface="Arial"/>
              </a:rPr>
              <a:t>Siebte Gliederungsebene</a:t>
            </a:r>
            <a:endParaRPr lang="de-DE" sz="2000" b="0" u="none" strike="noStrike">
              <a:solidFill>
                <a:schemeClr val="dk1"/>
              </a:solidFill>
              <a:effectLst/>
              <a:uFillTx/>
              <a:latin typeface="Arial"/>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blank" preserve="1">
  <p:cSld name="Ohne Inhalt">
    <p:bg>
      <p:bgPr>
        <a:solidFill>
          <a:srgbClr val="FFFFFF"/>
        </a:solidFill>
        <a:effectLst/>
      </p:bgPr>
    </p:bg>
    <p:spTree>
      <p:nvGrpSpPr>
        <p:cNvPr id="1" name=""/>
        <p:cNvGrpSpPr/>
        <p:nvPr/>
      </p:nvGrpSpPr>
      <p:grpSpPr>
        <a:xfrm>
          <a:off x="0" y="0"/>
          <a:ext cx="0" cy="0"/>
          <a:chOff x="0" y="0"/>
          <a:chExt cx="0" cy="0"/>
        </a:xfrm>
      </p:grpSpPr>
      <p:pic>
        <p:nvPicPr>
          <p:cNvPr id="103" name="Google Shape;28;p3"/>
          <p:cNvPicPr/>
          <p:nvPr/>
        </p:nvPicPr>
        <p:blipFill>
          <a:blip r:embed="rId2"/>
          <a:stretch/>
        </p:blipFill>
        <p:spPr>
          <a:xfrm>
            <a:off x="132480" y="6242040"/>
            <a:ext cx="1411200" cy="525600"/>
          </a:xfrm>
          <a:prstGeom prst="rect">
            <a:avLst/>
          </a:prstGeom>
          <a:noFill/>
          <a:ln w="0">
            <a:noFill/>
          </a:ln>
        </p:spPr>
      </p:pic>
      <p:pic>
        <p:nvPicPr>
          <p:cNvPr id="104" name="Grafik 1" descr="Ein Bild, das Text, Schrift, Grafiken, Screenshot enthält.&#10;&#10;Automatisch generierte Beschreibung"/>
          <p:cNvPicPr/>
          <p:nvPr/>
        </p:nvPicPr>
        <p:blipFill>
          <a:blip r:embed="rId3"/>
          <a:stretch/>
        </p:blipFill>
        <p:spPr>
          <a:xfrm>
            <a:off x="9734400" y="5964840"/>
            <a:ext cx="2457000" cy="892440"/>
          </a:xfrm>
          <a:prstGeom prst="rect">
            <a:avLst/>
          </a:prstGeom>
          <a:noFill/>
          <a:ln w="0">
            <a:noFill/>
          </a:ln>
        </p:spPr>
      </p:pic>
      <p:sp>
        <p:nvSpPr>
          <p:cNvPr id="105" name="PlaceHolder 1"/>
          <p:cNvSpPr>
            <a:spLocks noGrp="1"/>
          </p:cNvSpPr>
          <p:nvPr>
            <p:ph type="dt" idx="34"/>
          </p:nvPr>
        </p:nvSpPr>
        <p:spPr>
          <a:xfrm>
            <a:off x="2744640" y="6453360"/>
            <a:ext cx="1190520" cy="364320"/>
          </a:xfrm>
          <a:prstGeom prst="rect">
            <a:avLst/>
          </a:prstGeom>
          <a:noFill/>
          <a:ln w="0">
            <a:noFill/>
          </a:ln>
        </p:spPr>
        <p:txBody>
          <a:bodyPr lIns="91440" tIns="45720" rIns="91440" bIns="45720" anchor="ctr">
            <a:noAutofit/>
          </a:bodyPr>
          <a:lstStyle>
            <a:lvl1pPr indent="0" defTabSz="914400">
              <a:lnSpc>
                <a:spcPct val="100000"/>
              </a:lnSpc>
              <a:buNone/>
              <a:tabLst>
                <a:tab pos="0" algn="l"/>
              </a:tabLst>
              <a:defRPr lang="de-DE" sz="1400" b="0" u="none" strike="noStrike">
                <a:solidFill>
                  <a:srgbClr val="000000"/>
                </a:solidFill>
                <a:effectLst/>
                <a:uFillTx/>
                <a:latin typeface="Calibri"/>
                <a:ea typeface="Arial"/>
              </a:defRPr>
            </a:lvl1pPr>
          </a:lstStyle>
          <a:p>
            <a:pPr indent="0" defTabSz="914400">
              <a:lnSpc>
                <a:spcPct val="100000"/>
              </a:lnSpc>
              <a:buNone/>
              <a:tabLst>
                <a:tab pos="0" algn="l"/>
              </a:tabLst>
            </a:pPr>
            <a:r>
              <a:rPr lang="de-DE" sz="1400" b="0" u="none" strike="noStrike">
                <a:solidFill>
                  <a:srgbClr val="000000"/>
                </a:solidFill>
                <a:effectLst/>
                <a:uFillTx/>
                <a:latin typeface="Calibri"/>
                <a:ea typeface="Arial"/>
              </a:rPr>
              <a:t>&lt;Datum/Uhrzeit&gt;</a:t>
            </a:r>
            <a:endParaRPr lang="de-DE" sz="1400" b="0" u="none" strike="noStrike">
              <a:solidFill>
                <a:srgbClr val="000000"/>
              </a:solidFill>
              <a:effectLst/>
              <a:uFillTx/>
              <a:latin typeface="Calibri"/>
            </a:endParaRPr>
          </a:p>
        </p:txBody>
      </p:sp>
      <p:sp>
        <p:nvSpPr>
          <p:cNvPr id="106" name="PlaceHolder 2"/>
          <p:cNvSpPr>
            <a:spLocks noGrp="1"/>
          </p:cNvSpPr>
          <p:nvPr>
            <p:ph type="ftr" idx="35"/>
          </p:nvPr>
        </p:nvSpPr>
        <p:spPr>
          <a:xfrm>
            <a:off x="4038480" y="6453360"/>
            <a:ext cx="4114080" cy="364320"/>
          </a:xfrm>
          <a:prstGeom prst="rect">
            <a:avLst/>
          </a:prstGeom>
          <a:noFill/>
          <a:ln w="0">
            <a:noFill/>
          </a:ln>
        </p:spPr>
        <p:txBody>
          <a:bodyPr lIns="91440" tIns="45720" rIns="91440" bIns="45720" anchor="ctr">
            <a:noAutofit/>
          </a:bodyPr>
          <a:lstStyle>
            <a:lvl1pPr indent="0" algn="ctr" defTabSz="914400">
              <a:lnSpc>
                <a:spcPct val="100000"/>
              </a:lnSpc>
              <a:buNone/>
              <a:tabLst>
                <a:tab pos="0" algn="l"/>
              </a:tabLst>
              <a:defRPr lang="de-DE" sz="1400" b="0" u="none" strike="noStrike">
                <a:solidFill>
                  <a:srgbClr val="000000"/>
                </a:solidFill>
                <a:effectLst/>
                <a:uFillTx/>
                <a:latin typeface="Calibri"/>
                <a:ea typeface="Arial"/>
              </a:defRPr>
            </a:lvl1pPr>
          </a:lstStyle>
          <a:p>
            <a:pPr indent="0" algn="ctr" defTabSz="914400">
              <a:lnSpc>
                <a:spcPct val="100000"/>
              </a:lnSpc>
              <a:buNone/>
              <a:tabLst>
                <a:tab pos="0" algn="l"/>
              </a:tabLst>
            </a:pPr>
            <a:r>
              <a:rPr lang="de-DE" sz="1400" b="0" u="none" strike="noStrike">
                <a:solidFill>
                  <a:srgbClr val="000000"/>
                </a:solidFill>
                <a:effectLst/>
                <a:uFillTx/>
                <a:latin typeface="Calibri"/>
                <a:ea typeface="Arial"/>
              </a:rPr>
              <a:t>&lt;Fußzeile&gt;</a:t>
            </a:r>
            <a:endParaRPr lang="de-DE" sz="1400" b="0" u="none" strike="noStrike">
              <a:solidFill>
                <a:srgbClr val="000000"/>
              </a:solidFill>
              <a:effectLst/>
              <a:uFillTx/>
              <a:latin typeface="Calibri"/>
            </a:endParaRPr>
          </a:p>
        </p:txBody>
      </p:sp>
      <p:sp>
        <p:nvSpPr>
          <p:cNvPr id="107" name="PlaceHolder 3"/>
          <p:cNvSpPr>
            <a:spLocks noGrp="1"/>
          </p:cNvSpPr>
          <p:nvPr>
            <p:ph type="sldNum" idx="36"/>
          </p:nvPr>
        </p:nvSpPr>
        <p:spPr>
          <a:xfrm>
            <a:off x="8256240" y="6453360"/>
            <a:ext cx="574200" cy="364320"/>
          </a:xfrm>
          <a:prstGeom prst="rect">
            <a:avLst/>
          </a:prstGeom>
          <a:noFill/>
          <a:ln w="0">
            <a:noFill/>
          </a:ln>
        </p:spPr>
        <p:txBody>
          <a:bodyPr lIns="91440" tIns="45720" rIns="91440" bIns="45720" anchor="ctr">
            <a:noAutofit/>
          </a:bodyPr>
          <a:lstStyle>
            <a:lvl1pPr indent="0" algn="r" defTabSz="914400">
              <a:lnSpc>
                <a:spcPct val="100000"/>
              </a:lnSpc>
              <a:buNone/>
              <a:tabLst>
                <a:tab pos="0" algn="l"/>
              </a:tabLst>
              <a:defRPr lang="en-US" sz="1200" b="0" u="none" strike="noStrike">
                <a:solidFill>
                  <a:srgbClr val="888888"/>
                </a:solidFill>
                <a:effectLst/>
                <a:uFillTx/>
                <a:latin typeface="Calibri"/>
                <a:ea typeface="Calibri"/>
              </a:defRPr>
            </a:lvl1pPr>
          </a:lstStyle>
          <a:p>
            <a:pPr indent="0" algn="r" defTabSz="914400">
              <a:lnSpc>
                <a:spcPct val="100000"/>
              </a:lnSpc>
              <a:buNone/>
              <a:tabLst>
                <a:tab pos="0" algn="l"/>
              </a:tabLst>
            </a:pPr>
            <a:fld id="{EE293B6C-E3B5-4190-B9B1-6CA278A25D86}" type="slidenum">
              <a:rPr lang="en-US" sz="1200" b="0" u="none" strike="noStrike">
                <a:solidFill>
                  <a:srgbClr val="888888"/>
                </a:solidFill>
                <a:effectLst/>
                <a:uFillTx/>
                <a:latin typeface="Calibri"/>
                <a:ea typeface="Calibri"/>
              </a:rPr>
              <a:t>‹Nr.›</a:t>
            </a:fld>
            <a:endParaRPr lang="de-DE" sz="1200" b="0" u="none" strike="noStrike">
              <a:solidFill>
                <a:srgbClr val="000000"/>
              </a:solidFill>
              <a:effectLst/>
              <a:uFillTx/>
              <a:latin typeface="Calibri"/>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PhAnim="0" userDrawn="1">
  <p:cSld name="4_Inhalt">
    <p:spTree>
      <p:nvGrpSpPr>
        <p:cNvPr id="1" name=""/>
        <p:cNvGrpSpPr/>
        <p:nvPr/>
      </p:nvGrpSpPr>
      <p:grpSpPr bwMode="auto">
        <a:xfrm>
          <a:off x="0" y="0"/>
          <a:ext cx="0" cy="0"/>
          <a:chOff x="0" y="0"/>
          <a:chExt cx="0" cy="0"/>
        </a:xfrm>
      </p:grpSpPr>
      <p:sp>
        <p:nvSpPr>
          <p:cNvPr id="4" name="Titel 1"/>
          <p:cNvSpPr>
            <a:spLocks noGrp="1"/>
          </p:cNvSpPr>
          <p:nvPr>
            <p:ph type="title"/>
          </p:nvPr>
        </p:nvSpPr>
        <p:spPr bwMode="auto"/>
        <p:txBody>
          <a:bodyPr/>
          <a:lstStyle/>
          <a:p>
            <a:pPr>
              <a:defRPr/>
            </a:pPr>
            <a:r>
              <a:rPr lang="de-DE"/>
              <a:t>Mastertitelformat bearbeiten</a:t>
            </a:r>
            <a:endParaRPr/>
          </a:p>
        </p:txBody>
      </p:sp>
      <p:sp>
        <p:nvSpPr>
          <p:cNvPr id="5" name="Datumsplatzhalter 2"/>
          <p:cNvSpPr>
            <a:spLocks noGrp="1"/>
          </p:cNvSpPr>
          <p:nvPr>
            <p:ph type="dt" idx="10"/>
          </p:nvPr>
        </p:nvSpPr>
        <p:spPr bwMode="auto"/>
        <p:txBody>
          <a:bodyPr/>
          <a:lstStyle/>
          <a:p>
            <a:pPr>
              <a:defRPr/>
            </a:pPr>
            <a:endParaRPr lang="de-DE"/>
          </a:p>
        </p:txBody>
      </p:sp>
      <p:sp>
        <p:nvSpPr>
          <p:cNvPr id="6" name="Fußzeilenplatzhalter 3"/>
          <p:cNvSpPr>
            <a:spLocks noGrp="1"/>
          </p:cNvSpPr>
          <p:nvPr>
            <p:ph type="ftr" idx="11"/>
          </p:nvPr>
        </p:nvSpPr>
        <p:spPr bwMode="auto"/>
        <p:txBody>
          <a:bodyPr/>
          <a:lstStyle/>
          <a:p>
            <a:pPr>
              <a:defRPr/>
            </a:pPr>
            <a:endParaRPr lang="de-DE"/>
          </a:p>
        </p:txBody>
      </p:sp>
      <p:sp>
        <p:nvSpPr>
          <p:cNvPr id="7" name="Foliennummernplatzhalter 4"/>
          <p:cNvSpPr>
            <a:spLocks noGrp="1"/>
          </p:cNvSpPr>
          <p:nvPr>
            <p:ph type="sldNum" idx="12"/>
          </p:nvPr>
        </p:nvSpPr>
        <p:spPr bwMode="auto"/>
        <p:txBody>
          <a:bodyPr/>
          <a:lstStyle/>
          <a:p>
            <a:pPr marL="0" lvl="0" indent="0" algn="r">
              <a:spcBef>
                <a:spcPts val="0"/>
              </a:spcBef>
              <a:spcAft>
                <a:spcPts val="0"/>
              </a:spcAft>
              <a:buNone/>
              <a:defRPr/>
            </a:pPr>
            <a:fld id="{00000000-1234-1234-1234-123412341234}" type="slidenum">
              <a:rPr lang="en-US"/>
              <a:t>‹Nr.›</a:t>
            </a:fld>
            <a:endParaRPr lang="en-US"/>
          </a:p>
        </p:txBody>
      </p:sp>
      <p:sp>
        <p:nvSpPr>
          <p:cNvPr id="8" name="Google Shape;11;p1"/>
          <p:cNvSpPr>
            <a:spLocks noGrp="1"/>
          </p:cNvSpPr>
          <p:nvPr>
            <p:ph idx="1"/>
          </p:nvPr>
        </p:nvSpPr>
        <p:spPr bwMode="auto">
          <a:xfrm>
            <a:off x="838200" y="1340768"/>
            <a:ext cx="10515600" cy="4836195"/>
          </a:xfrm>
          <a:prstGeom prst="rect">
            <a:avLst/>
          </a:prstGeom>
          <a:noFill/>
          <a:ln>
            <a:noFill/>
          </a:ln>
        </p:spPr>
        <p:txBody>
          <a:bodyPr spcFirstLastPara="1" wrap="square" lIns="91425" tIns="45700" rIns="91425" bIns="45700" anchor="t" anchorCtr="0">
            <a:noAutofit/>
          </a:bodyPr>
          <a:lstStyle>
            <a:lvl1pPr marL="457200" marR="0" lvl="0" indent="-406400" algn="l">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defRPr>
            </a:lvl1pPr>
            <a:lvl2pPr marL="914400" marR="0" lvl="1" indent="-381000" algn="l">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defRPr>
            </a:lvl2pPr>
            <a:lvl3pPr marL="1371600" marR="0" lvl="2" indent="-355600" algn="l">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defRPr>
            </a:lvl3pPr>
            <a:lvl4pPr marL="1828800" marR="0" lvl="3"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defRPr>
            </a:lvl4pPr>
            <a:lvl5pPr marL="2286000" marR="0" lvl="4"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defRPr>
            </a:lvl5pPr>
            <a:lvl6pPr marL="2743200" marR="0" lvl="5"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defRPr>
            </a:lvl6pPr>
            <a:lvl7pPr marL="3200400" marR="0" lvl="6"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defRPr>
            </a:lvl7pPr>
            <a:lvl8pPr marL="3657600" marR="0" lvl="7"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defRPr>
            </a:lvl8pPr>
            <a:lvl9pPr marL="4114800" marR="0" lvl="8"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defRPr>
            </a:lvl9pPr>
          </a:lstStyle>
          <a:p>
            <a:pPr lvl="0">
              <a:defRPr/>
            </a:pPr>
            <a:r>
              <a:rPr lang="de-DE"/>
              <a:t>Mastertextformat bearbeiten</a:t>
            </a:r>
            <a:endParaRPr/>
          </a:p>
        </p:txBody>
      </p:sp>
    </p:spTree>
    <p:extLst>
      <p:ext uri="{BB962C8B-B14F-4D97-AF65-F5344CB8AC3E}">
        <p14:creationId xmlns:p14="http://schemas.microsoft.com/office/powerpoint/2010/main" val="196408388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PhAnim="0" userDrawn="1">
  <p:cSld name="4_Nur Titel">
    <p:spTree>
      <p:nvGrpSpPr>
        <p:cNvPr id="1" name=""/>
        <p:cNvGrpSpPr/>
        <p:nvPr/>
      </p:nvGrpSpPr>
      <p:grpSpPr bwMode="auto">
        <a:xfrm>
          <a:off x="0" y="0"/>
          <a:ext cx="0" cy="0"/>
          <a:chOff x="0" y="0"/>
          <a:chExt cx="0" cy="0"/>
        </a:xfrm>
      </p:grpSpPr>
      <p:sp>
        <p:nvSpPr>
          <p:cNvPr id="4" name="Titel 1"/>
          <p:cNvSpPr>
            <a:spLocks noGrp="1"/>
          </p:cNvSpPr>
          <p:nvPr>
            <p:ph type="title"/>
          </p:nvPr>
        </p:nvSpPr>
        <p:spPr bwMode="auto"/>
        <p:txBody>
          <a:bodyPr/>
          <a:lstStyle/>
          <a:p>
            <a:pPr>
              <a:defRPr/>
            </a:pPr>
            <a:r>
              <a:rPr lang="de-DE"/>
              <a:t>Mastertitelformat bearbeiten</a:t>
            </a:r>
            <a:endParaRPr/>
          </a:p>
        </p:txBody>
      </p:sp>
      <p:sp>
        <p:nvSpPr>
          <p:cNvPr id="5" name="Datumsplatzhalter 2"/>
          <p:cNvSpPr>
            <a:spLocks noGrp="1"/>
          </p:cNvSpPr>
          <p:nvPr>
            <p:ph type="dt" idx="10"/>
          </p:nvPr>
        </p:nvSpPr>
        <p:spPr bwMode="auto"/>
        <p:txBody>
          <a:bodyPr/>
          <a:lstStyle/>
          <a:p>
            <a:pPr>
              <a:defRPr/>
            </a:pPr>
            <a:endParaRPr lang="de-DE"/>
          </a:p>
        </p:txBody>
      </p:sp>
      <p:sp>
        <p:nvSpPr>
          <p:cNvPr id="6" name="Fußzeilenplatzhalter 3"/>
          <p:cNvSpPr>
            <a:spLocks noGrp="1"/>
          </p:cNvSpPr>
          <p:nvPr>
            <p:ph type="ftr" idx="11"/>
          </p:nvPr>
        </p:nvSpPr>
        <p:spPr bwMode="auto">
          <a:xfrm>
            <a:off x="6446135" y="6471148"/>
            <a:ext cx="3001402" cy="365125"/>
          </a:xfrm>
        </p:spPr>
        <p:txBody>
          <a:bodyPr/>
          <a:lstStyle/>
          <a:p>
            <a:pPr>
              <a:defRPr/>
            </a:pPr>
            <a:endParaRPr lang="de-DE"/>
          </a:p>
        </p:txBody>
      </p:sp>
      <p:sp>
        <p:nvSpPr>
          <p:cNvPr id="7" name="Foliennummernplatzhalter 4"/>
          <p:cNvSpPr>
            <a:spLocks noGrp="1"/>
          </p:cNvSpPr>
          <p:nvPr>
            <p:ph type="sldNum" idx="12"/>
          </p:nvPr>
        </p:nvSpPr>
        <p:spPr bwMode="auto">
          <a:xfrm>
            <a:off x="5721384" y="6475963"/>
            <a:ext cx="574848" cy="365125"/>
          </a:xfrm>
        </p:spPr>
        <p:txBody>
          <a:bodyPr/>
          <a:lstStyle/>
          <a:p>
            <a:pPr marL="0" lvl="0" indent="0" algn="r">
              <a:spcBef>
                <a:spcPts val="0"/>
              </a:spcBef>
              <a:spcAft>
                <a:spcPts val="0"/>
              </a:spcAft>
              <a:buNone/>
              <a:defRPr/>
            </a:pPr>
            <a:fld id="{00000000-1234-1234-1234-123412341234}" type="slidenum">
              <a:rPr lang="en-US"/>
              <a:t>‹Nr.›</a:t>
            </a:fld>
            <a:endParaRPr lang="en-US"/>
          </a:p>
        </p:txBody>
      </p:sp>
    </p:spTree>
    <p:extLst>
      <p:ext uri="{BB962C8B-B14F-4D97-AF65-F5344CB8AC3E}">
        <p14:creationId xmlns:p14="http://schemas.microsoft.com/office/powerpoint/2010/main" val="2269230540"/>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type="blank" preserve="1">
  <p:cSld name="Leer">
    <p:bg>
      <p:bgPr>
        <a:solidFill>
          <a:srgbClr val="FFFFFF"/>
        </a:solidFill>
        <a:effectLst/>
      </p:bgPr>
    </p:bg>
    <p:spTree>
      <p:nvGrpSpPr>
        <p:cNvPr id="1" name=""/>
        <p:cNvGrpSpPr/>
        <p:nvPr/>
      </p:nvGrpSpPr>
      <p:grpSpPr>
        <a:xfrm>
          <a:off x="0" y="0"/>
          <a:ext cx="0" cy="0"/>
          <a:chOff x="0" y="0"/>
          <a:chExt cx="0" cy="0"/>
        </a:xfrm>
      </p:grpSpPr>
      <p:pic>
        <p:nvPicPr>
          <p:cNvPr id="8" name="Google Shape;28;p3"/>
          <p:cNvPicPr/>
          <p:nvPr/>
        </p:nvPicPr>
        <p:blipFill>
          <a:blip r:embed="rId2"/>
          <a:stretch/>
        </p:blipFill>
        <p:spPr>
          <a:xfrm>
            <a:off x="132480" y="6242040"/>
            <a:ext cx="1411200" cy="525600"/>
          </a:xfrm>
          <a:prstGeom prst="rect">
            <a:avLst/>
          </a:prstGeom>
          <a:noFill/>
          <a:ln w="0">
            <a:noFill/>
          </a:ln>
        </p:spPr>
      </p:pic>
      <p:pic>
        <p:nvPicPr>
          <p:cNvPr id="9" name="Grafik 1" descr="Ein Bild, das Text, Schrift, Grafiken, Screenshot enthält.&#10;&#10;Automatisch generierte Beschreibung"/>
          <p:cNvPicPr/>
          <p:nvPr/>
        </p:nvPicPr>
        <p:blipFill>
          <a:blip r:embed="rId3"/>
          <a:stretch/>
        </p:blipFill>
        <p:spPr>
          <a:xfrm>
            <a:off x="9734400" y="5964840"/>
            <a:ext cx="2457000" cy="892440"/>
          </a:xfrm>
          <a:prstGeom prst="rect">
            <a:avLst/>
          </a:prstGeom>
          <a:noFill/>
          <a:ln w="0">
            <a:noFill/>
          </a:ln>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Kontakt">
    <p:bg>
      <p:bgPr>
        <a:solidFill>
          <a:srgbClr val="FFFFFF"/>
        </a:solidFill>
        <a:effectLst/>
      </p:bgPr>
    </p:bg>
    <p:spTree>
      <p:nvGrpSpPr>
        <p:cNvPr id="1" name=""/>
        <p:cNvGrpSpPr/>
        <p:nvPr/>
      </p:nvGrpSpPr>
      <p:grpSpPr>
        <a:xfrm>
          <a:off x="0" y="0"/>
          <a:ext cx="0" cy="0"/>
          <a:chOff x="0" y="0"/>
          <a:chExt cx="0" cy="0"/>
        </a:xfrm>
      </p:grpSpPr>
      <p:pic>
        <p:nvPicPr>
          <p:cNvPr id="12" name="Google Shape;28;p3"/>
          <p:cNvPicPr/>
          <p:nvPr/>
        </p:nvPicPr>
        <p:blipFill>
          <a:blip r:embed="rId2"/>
          <a:stretch/>
        </p:blipFill>
        <p:spPr>
          <a:xfrm>
            <a:off x="405000" y="157680"/>
            <a:ext cx="2406240" cy="896760"/>
          </a:xfrm>
          <a:prstGeom prst="rect">
            <a:avLst/>
          </a:prstGeom>
          <a:noFill/>
          <a:ln w="0">
            <a:noFill/>
          </a:ln>
        </p:spPr>
      </p:pic>
      <p:sp>
        <p:nvSpPr>
          <p:cNvPr id="14" name="Google Shape;91;p13"/>
          <p:cNvSpPr/>
          <p:nvPr/>
        </p:nvSpPr>
        <p:spPr>
          <a:xfrm>
            <a:off x="405000" y="5666760"/>
            <a:ext cx="1118160" cy="137880"/>
          </a:xfrm>
          <a:prstGeom prst="rect">
            <a:avLst/>
          </a:prstGeom>
          <a:noFill/>
          <a:ln w="0">
            <a:noFill/>
          </a:ln>
        </p:spPr>
        <p:style>
          <a:lnRef idx="0">
            <a:scrgbClr r="0" g="0" b="0"/>
          </a:lnRef>
          <a:fillRef idx="0">
            <a:scrgbClr r="0" g="0" b="0"/>
          </a:fillRef>
          <a:effectRef idx="0">
            <a:scrgbClr r="0" g="0" b="0"/>
          </a:effectRef>
          <a:fontRef idx="minor"/>
        </p:style>
        <p:txBody>
          <a:bodyPr wrap="none" lIns="0" tIns="0" rIns="0" bIns="0" anchor="b">
            <a:spAutoFit/>
          </a:bodyPr>
          <a:lstStyle/>
          <a:p>
            <a:pPr algn="ctr" defTabSz="914400">
              <a:lnSpc>
                <a:spcPct val="90000"/>
              </a:lnSpc>
            </a:pPr>
            <a:r>
              <a:rPr lang="de-DE" sz="1000" b="0" u="none" strike="noStrike">
                <a:solidFill>
                  <a:schemeClr val="lt1"/>
                </a:solidFill>
                <a:effectLst/>
                <a:uFillTx/>
                <a:latin typeface="Calibri"/>
                <a:ea typeface="Calibri"/>
              </a:rPr>
              <a:t>Unterstützt durch die</a:t>
            </a:r>
            <a:endParaRPr lang="de-DE" sz="1000" b="0" u="none" strike="noStrike">
              <a:solidFill>
                <a:srgbClr val="000000"/>
              </a:solidFill>
              <a:effectLst/>
              <a:uFillTx/>
              <a:latin typeface="Calibri"/>
            </a:endParaRPr>
          </a:p>
        </p:txBody>
      </p:sp>
      <p:sp>
        <p:nvSpPr>
          <p:cNvPr id="15" name="Rechteck 15"/>
          <p:cNvSpPr/>
          <p:nvPr/>
        </p:nvSpPr>
        <p:spPr>
          <a:xfrm>
            <a:off x="0" y="5827680"/>
            <a:ext cx="1035360" cy="423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gn="ctr" defTabSz="914400">
              <a:lnSpc>
                <a:spcPct val="100000"/>
              </a:lnSpc>
            </a:pPr>
            <a:endParaRPr lang="de-DE" sz="1400" b="0" u="none" strike="noStrike">
              <a:solidFill>
                <a:schemeClr val="lt1"/>
              </a:solidFill>
              <a:effectLst/>
              <a:uFillTx/>
              <a:latin typeface="Arial"/>
              <a:ea typeface="Arial"/>
            </a:endParaRPr>
          </a:p>
        </p:txBody>
      </p:sp>
      <p:sp>
        <p:nvSpPr>
          <p:cNvPr id="17" name="Textfeld 1"/>
          <p:cNvSpPr/>
          <p:nvPr/>
        </p:nvSpPr>
        <p:spPr>
          <a:xfrm>
            <a:off x="4700640" y="1575000"/>
            <a:ext cx="3277800" cy="76860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nchor="t">
            <a:spAutoFit/>
          </a:bodyPr>
          <a:lstStyle/>
          <a:p>
            <a:pPr algn="ctr" defTabSz="914400">
              <a:lnSpc>
                <a:spcPct val="100000"/>
              </a:lnSpc>
            </a:pPr>
            <a:r>
              <a:rPr lang="de-DE" sz="4400" b="0" u="none" strike="noStrike">
                <a:solidFill>
                  <a:srgbClr val="000000"/>
                </a:solidFill>
                <a:effectLst/>
                <a:uFillTx/>
                <a:latin typeface="Calibri"/>
                <a:ea typeface="Arial"/>
              </a:rPr>
              <a:t>EntreCoThink</a:t>
            </a:r>
            <a:endParaRPr lang="de-DE" sz="4400" b="0" u="none" strike="noStrike">
              <a:solidFill>
                <a:srgbClr val="000000"/>
              </a:solidFill>
              <a:effectLst/>
              <a:uFillTx/>
              <a:latin typeface="Calibri"/>
            </a:endParaRPr>
          </a:p>
        </p:txBody>
      </p:sp>
      <p:grpSp>
        <p:nvGrpSpPr>
          <p:cNvPr id="18" name="Gruppieren 26"/>
          <p:cNvGrpSpPr/>
          <p:nvPr/>
        </p:nvGrpSpPr>
        <p:grpSpPr>
          <a:xfrm>
            <a:off x="2066160" y="3735360"/>
            <a:ext cx="8612280" cy="1443240"/>
            <a:chOff x="1822320" y="3429000"/>
            <a:chExt cx="8612280" cy="1443240"/>
          </a:xfrm>
        </p:grpSpPr>
        <p:sp>
          <p:nvSpPr>
            <p:cNvPr id="19" name="Textfeld 12">
              <a:hlinkClick r:id="rId3"/>
            </p:cNvPr>
            <p:cNvSpPr/>
            <p:nvPr/>
          </p:nvSpPr>
          <p:spPr>
            <a:xfrm>
              <a:off x="2726640" y="3491280"/>
              <a:ext cx="7707960" cy="51660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nchor="t">
              <a:spAutoFit/>
            </a:bodyPr>
            <a:lstStyle/>
            <a:p>
              <a:pPr defTabSz="914400">
                <a:lnSpc>
                  <a:spcPct val="100000"/>
                </a:lnSpc>
              </a:pPr>
              <a:r>
                <a:rPr lang="de-DE" sz="2800" b="0" u="none" strike="noStrike">
                  <a:solidFill>
                    <a:srgbClr val="000000"/>
                  </a:solidFill>
                  <a:effectLst/>
                  <a:uFillTx/>
                  <a:latin typeface="Calibri"/>
                  <a:ea typeface="Arial"/>
                </a:rPr>
                <a:t>https://www.ph-karlsruhe.de/projekte/entrecothink</a:t>
              </a:r>
              <a:endParaRPr lang="de-DE" sz="2800" b="0" u="none" strike="noStrike">
                <a:solidFill>
                  <a:srgbClr val="000000"/>
                </a:solidFill>
                <a:effectLst/>
                <a:uFillTx/>
                <a:latin typeface="Calibri"/>
              </a:endParaRPr>
            </a:p>
          </p:txBody>
        </p:sp>
        <p:pic>
          <p:nvPicPr>
            <p:cNvPr id="20" name="Picture 4">
              <a:hlinkClick r:id="rId3"/>
            </p:cNvPr>
            <p:cNvPicPr/>
            <p:nvPr/>
          </p:nvPicPr>
          <p:blipFill>
            <a:blip r:embed="rId4"/>
            <a:stretch/>
          </p:blipFill>
          <p:spPr>
            <a:xfrm>
              <a:off x="1822320" y="3429000"/>
              <a:ext cx="647280" cy="647280"/>
            </a:xfrm>
            <a:prstGeom prst="rect">
              <a:avLst/>
            </a:prstGeom>
            <a:noFill/>
            <a:ln w="0">
              <a:noFill/>
            </a:ln>
          </p:spPr>
        </p:pic>
        <p:pic>
          <p:nvPicPr>
            <p:cNvPr id="21" name="Picture 6">
              <a:hlinkClick r:id="rId3"/>
            </p:cNvPr>
            <p:cNvPicPr/>
            <p:nvPr/>
          </p:nvPicPr>
          <p:blipFill>
            <a:blip r:embed="rId5"/>
            <a:stretch/>
          </p:blipFill>
          <p:spPr>
            <a:xfrm>
              <a:off x="1822320" y="4224960"/>
              <a:ext cx="647280" cy="647280"/>
            </a:xfrm>
            <a:prstGeom prst="rect">
              <a:avLst/>
            </a:prstGeom>
            <a:noFill/>
            <a:ln w="0">
              <a:noFill/>
            </a:ln>
          </p:spPr>
        </p:pic>
        <p:sp>
          <p:nvSpPr>
            <p:cNvPr id="22" name="Textfeld 29">
              <a:hlinkClick r:id="rId6"/>
            </p:cNvPr>
            <p:cNvSpPr/>
            <p:nvPr/>
          </p:nvSpPr>
          <p:spPr>
            <a:xfrm>
              <a:off x="2726640" y="4287240"/>
              <a:ext cx="4639680" cy="51660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nchor="t">
              <a:spAutoFit/>
            </a:bodyPr>
            <a:lstStyle/>
            <a:p>
              <a:pPr defTabSz="914400">
                <a:lnSpc>
                  <a:spcPct val="100000"/>
                </a:lnSpc>
              </a:pPr>
              <a:r>
                <a:rPr lang="de-DE" sz="2800" b="0" u="none" strike="noStrike">
                  <a:solidFill>
                    <a:srgbClr val="69AF2A"/>
                  </a:solidFill>
                  <a:effectLst/>
                  <a:uFillTx/>
                  <a:latin typeface="Calibri"/>
                  <a:ea typeface="Arial"/>
                  <a:hlinkClick r:id="rId7"/>
                </a:rPr>
                <a:t>Entrecothink@ph-Karlsruhe.de</a:t>
              </a:r>
              <a:endParaRPr lang="de-DE" sz="2800" b="0" u="none" strike="noStrike">
                <a:solidFill>
                  <a:srgbClr val="000000"/>
                </a:solidFill>
                <a:effectLst/>
                <a:uFillTx/>
                <a:latin typeface="Calibri"/>
              </a:endParaRPr>
            </a:p>
          </p:txBody>
        </p:sp>
      </p:grpSp>
      <p:pic>
        <p:nvPicPr>
          <p:cNvPr id="23" name="Grafik 1" descr="Ein Bild, das Text, Schrift, Grafiken, Screenshot enthält.&#10;&#10;Automatisch generierte Beschreibung"/>
          <p:cNvPicPr/>
          <p:nvPr/>
        </p:nvPicPr>
        <p:blipFill>
          <a:blip r:embed="rId8"/>
          <a:srcRect t="22858"/>
          <a:stretch/>
        </p:blipFill>
        <p:spPr>
          <a:xfrm>
            <a:off x="2066160" y="1451160"/>
            <a:ext cx="7057800" cy="1977840"/>
          </a:xfrm>
          <a:prstGeom prst="rect">
            <a:avLst/>
          </a:prstGeom>
          <a:noFill/>
          <a:ln w="0">
            <a:noFill/>
          </a:ln>
        </p:spPr>
      </p:pic>
    </p:spTree>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type="blank" preserve="1">
  <p:cSld name="1_Inhalt">
    <p:bg>
      <p:bgPr>
        <a:solidFill>
          <a:srgbClr val="FFFFFF"/>
        </a:solidFill>
        <a:effectLst/>
      </p:bgPr>
    </p:bg>
    <p:spTree>
      <p:nvGrpSpPr>
        <p:cNvPr id="1" name=""/>
        <p:cNvGrpSpPr/>
        <p:nvPr/>
      </p:nvGrpSpPr>
      <p:grpSpPr>
        <a:xfrm>
          <a:off x="0" y="0"/>
          <a:ext cx="0" cy="0"/>
          <a:chOff x="0" y="0"/>
          <a:chExt cx="0" cy="0"/>
        </a:xfrm>
      </p:grpSpPr>
      <p:sp>
        <p:nvSpPr>
          <p:cNvPr id="26" name="PlaceHolder 1"/>
          <p:cNvSpPr>
            <a:spLocks noGrp="1"/>
          </p:cNvSpPr>
          <p:nvPr>
            <p:ph type="title"/>
          </p:nvPr>
        </p:nvSpPr>
        <p:spPr>
          <a:xfrm>
            <a:off x="0" y="0"/>
            <a:ext cx="0" cy="0"/>
          </a:xfrm>
          <a:prstGeom prst="rect">
            <a:avLst/>
          </a:prstGeom>
          <a:noFill/>
          <a:ln w="0">
            <a:noFill/>
          </a:ln>
        </p:spPr>
        <p:txBody>
          <a:bodyPr lIns="90000" tIns="-45000" rIns="90000" bIns="-45000" anchor="t">
            <a:noAutofit/>
          </a:bodyPr>
          <a:lstStyle/>
          <a:p>
            <a:pPr indent="0" defTabSz="914400">
              <a:lnSpc>
                <a:spcPct val="90000"/>
              </a:lnSpc>
              <a:buNone/>
            </a:pPr>
            <a:r>
              <a:rPr lang="de-DE" sz="4400" b="0" u="none" strike="noStrike">
                <a:solidFill>
                  <a:schemeClr val="dk1"/>
                </a:solidFill>
                <a:effectLst/>
                <a:uFillTx/>
                <a:latin typeface="Arial"/>
                <a:ea typeface="Arial"/>
              </a:rPr>
              <a:t>Mastertitelformat bearbeiten</a:t>
            </a:r>
            <a:endParaRPr lang="de-DE" sz="4400" b="0" u="none" strike="noStrike">
              <a:solidFill>
                <a:schemeClr val="dk1"/>
              </a:solidFill>
              <a:effectLst/>
              <a:uFillTx/>
              <a:latin typeface="Arial"/>
            </a:endParaRPr>
          </a:p>
        </p:txBody>
      </p:sp>
      <p:sp>
        <p:nvSpPr>
          <p:cNvPr id="27" name="PlaceHolder 2"/>
          <p:cNvSpPr>
            <a:spLocks noGrp="1"/>
          </p:cNvSpPr>
          <p:nvPr>
            <p:ph type="dt" idx="1"/>
          </p:nvPr>
        </p:nvSpPr>
        <p:spPr>
          <a:xfrm>
            <a:off x="0" y="0"/>
            <a:ext cx="0" cy="0"/>
          </a:xfrm>
          <a:prstGeom prst="rect">
            <a:avLst/>
          </a:prstGeom>
          <a:noFill/>
          <a:ln w="0">
            <a:noFill/>
          </a:ln>
        </p:spPr>
        <p:txBody>
          <a:bodyPr lIns="90000" tIns="-45000" rIns="90000" bIns="-45000" anchor="t">
            <a:noAutofit/>
          </a:bodyPr>
          <a:lstStyle>
            <a:lvl1pPr indent="0">
              <a:buNone/>
              <a:defRPr lang="de-DE" sz="1400" b="0" u="none" strike="noStrike">
                <a:solidFill>
                  <a:srgbClr val="000000"/>
                </a:solidFill>
                <a:effectLst/>
                <a:uFillTx/>
                <a:latin typeface="Calibri"/>
              </a:defRPr>
            </a:lvl1pPr>
          </a:lstStyle>
          <a:p>
            <a:pPr indent="0">
              <a:buNone/>
            </a:pPr>
            <a:r>
              <a:rPr lang="de-DE" sz="1400" b="0" u="none" strike="noStrike">
                <a:solidFill>
                  <a:srgbClr val="000000"/>
                </a:solidFill>
                <a:effectLst/>
                <a:uFillTx/>
                <a:latin typeface="Calibri"/>
              </a:rPr>
              <a:t>&lt;Datum/Uhrzeit&gt;</a:t>
            </a:r>
          </a:p>
        </p:txBody>
      </p:sp>
      <p:sp>
        <p:nvSpPr>
          <p:cNvPr id="28" name="PlaceHolder 3"/>
          <p:cNvSpPr>
            <a:spLocks noGrp="1"/>
          </p:cNvSpPr>
          <p:nvPr>
            <p:ph type="ftr" idx="2"/>
          </p:nvPr>
        </p:nvSpPr>
        <p:spPr>
          <a:xfrm>
            <a:off x="0" y="0"/>
            <a:ext cx="0" cy="0"/>
          </a:xfrm>
          <a:prstGeom prst="rect">
            <a:avLst/>
          </a:prstGeom>
          <a:noFill/>
          <a:ln w="0">
            <a:noFill/>
          </a:ln>
        </p:spPr>
        <p:txBody>
          <a:bodyPr lIns="90000" tIns="-45000" rIns="90000" bIns="-45000" anchor="t">
            <a:noAutofit/>
          </a:bodyPr>
          <a:lstStyle>
            <a:lvl1pPr indent="0" algn="ctr">
              <a:buNone/>
              <a:defRPr lang="de-DE" sz="1400" b="0" u="none" strike="noStrike">
                <a:solidFill>
                  <a:srgbClr val="000000"/>
                </a:solidFill>
                <a:effectLst/>
                <a:uFillTx/>
                <a:latin typeface="Calibri"/>
              </a:defRPr>
            </a:lvl1pPr>
          </a:lstStyle>
          <a:p>
            <a:pPr indent="0" algn="ctr">
              <a:buNone/>
            </a:pPr>
            <a:r>
              <a:rPr lang="de-DE" sz="1400" b="0" u="none" strike="noStrike">
                <a:solidFill>
                  <a:srgbClr val="000000"/>
                </a:solidFill>
                <a:effectLst/>
                <a:uFillTx/>
                <a:latin typeface="Calibri"/>
              </a:rPr>
              <a:t>&lt;Fußzeile&gt;</a:t>
            </a:r>
          </a:p>
        </p:txBody>
      </p:sp>
      <p:sp>
        <p:nvSpPr>
          <p:cNvPr id="29" name="PlaceHolder 4"/>
          <p:cNvSpPr>
            <a:spLocks noGrp="1"/>
          </p:cNvSpPr>
          <p:nvPr>
            <p:ph type="sldNum" idx="3"/>
          </p:nvPr>
        </p:nvSpPr>
        <p:spPr>
          <a:xfrm>
            <a:off x="0" y="0"/>
            <a:ext cx="0" cy="0"/>
          </a:xfrm>
          <a:prstGeom prst="rect">
            <a:avLst/>
          </a:prstGeom>
          <a:noFill/>
          <a:ln w="0">
            <a:noFill/>
          </a:ln>
        </p:spPr>
        <p:txBody>
          <a:bodyPr lIns="90000" tIns="-45000" rIns="90000" bIns="-45000" anchor="t">
            <a:noAutofit/>
          </a:bodyPr>
          <a:lstStyle>
            <a:lvl1pPr indent="0" algn="r" defTabSz="914400">
              <a:lnSpc>
                <a:spcPct val="100000"/>
              </a:lnSpc>
              <a:buNone/>
              <a:tabLst>
                <a:tab pos="0" algn="l"/>
              </a:tabLst>
              <a:defRPr lang="en-US" sz="1800" b="0" u="none" strike="noStrike">
                <a:solidFill>
                  <a:schemeClr val="dk1"/>
                </a:solidFill>
                <a:effectLst/>
                <a:uFillTx/>
                <a:latin typeface="Arial"/>
                <a:ea typeface="Arial"/>
              </a:defRPr>
            </a:lvl1pPr>
          </a:lstStyle>
          <a:p>
            <a:pPr indent="0" algn="r" defTabSz="914400">
              <a:lnSpc>
                <a:spcPct val="100000"/>
              </a:lnSpc>
              <a:buNone/>
              <a:tabLst>
                <a:tab pos="0" algn="l"/>
              </a:tabLst>
            </a:pPr>
            <a:fld id="{2287A895-6FB3-42C6-BEC6-B228081D12DF}" type="slidenum">
              <a:rPr lang="en-US" sz="1800" b="0" u="none" strike="noStrike">
                <a:solidFill>
                  <a:schemeClr val="dk1"/>
                </a:solidFill>
                <a:effectLst/>
                <a:uFillTx/>
                <a:latin typeface="Arial"/>
                <a:ea typeface="Arial"/>
              </a:rPr>
              <a:t>‹Nr.›</a:t>
            </a:fld>
            <a:endParaRPr lang="de-DE" sz="1800" b="0" u="none" strike="noStrike">
              <a:solidFill>
                <a:srgbClr val="000000"/>
              </a:solidFill>
              <a:effectLst/>
              <a:uFillTx/>
              <a:latin typeface="Calibri"/>
            </a:endParaRPr>
          </a:p>
        </p:txBody>
      </p:sp>
      <p:sp>
        <p:nvSpPr>
          <p:cNvPr id="30" name="PlaceHolder 5"/>
          <p:cNvSpPr>
            <a:spLocks noGrp="1"/>
          </p:cNvSpPr>
          <p:nvPr>
            <p:ph type="body"/>
          </p:nvPr>
        </p:nvSpPr>
        <p:spPr>
          <a:xfrm>
            <a:off x="838080" y="1340640"/>
            <a:ext cx="10515240" cy="4835880"/>
          </a:xfrm>
          <a:prstGeom prst="rect">
            <a:avLst/>
          </a:prstGeom>
          <a:noFill/>
          <a:ln w="0">
            <a:noFill/>
          </a:ln>
        </p:spPr>
        <p:txBody>
          <a:bodyPr lIns="91440" tIns="45720" rIns="91440" bIns="45720" anchor="t">
            <a:noAutofit/>
          </a:bodyPr>
          <a:lstStyle/>
          <a:p>
            <a:pPr marL="457200" indent="-406440" defTabSz="914400">
              <a:lnSpc>
                <a:spcPct val="90000"/>
              </a:lnSpc>
              <a:spcBef>
                <a:spcPts val="1001"/>
              </a:spcBef>
              <a:buClr>
                <a:srgbClr val="000000"/>
              </a:buClr>
              <a:buFont typeface="Arial"/>
              <a:buChar char="•"/>
            </a:pPr>
            <a:r>
              <a:rPr lang="de-DE" sz="2800" b="0" u="none" strike="noStrike">
                <a:solidFill>
                  <a:schemeClr val="dk1"/>
                </a:solidFill>
                <a:effectLst/>
                <a:uFillTx/>
                <a:latin typeface="Calibri"/>
                <a:ea typeface="Calibri"/>
              </a:rPr>
              <a:t>Mastertextformat bearbeiten</a:t>
            </a:r>
            <a:endParaRPr lang="de-DE" sz="2800" b="0" u="none" strike="noStrike">
              <a:solidFill>
                <a:schemeClr val="dk1"/>
              </a:solidFill>
              <a:effectLst/>
              <a:uFillTx/>
              <a:latin typeface="Calibri"/>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blank" preserve="1">
  <p:cSld name="2_Inhalt">
    <p:bg>
      <p:bgPr>
        <a:solidFill>
          <a:srgbClr val="FFFFFF"/>
        </a:solidFill>
        <a:effectLst/>
      </p:bgPr>
    </p:bg>
    <p:spTree>
      <p:nvGrpSpPr>
        <p:cNvPr id="1" name=""/>
        <p:cNvGrpSpPr/>
        <p:nvPr/>
      </p:nvGrpSpPr>
      <p:grpSpPr>
        <a:xfrm>
          <a:off x="0" y="0"/>
          <a:ext cx="0" cy="0"/>
          <a:chOff x="0" y="0"/>
          <a:chExt cx="0" cy="0"/>
        </a:xfrm>
      </p:grpSpPr>
      <p:sp>
        <p:nvSpPr>
          <p:cNvPr id="31" name="PlaceHolder 1"/>
          <p:cNvSpPr>
            <a:spLocks noGrp="1"/>
          </p:cNvSpPr>
          <p:nvPr>
            <p:ph type="title"/>
          </p:nvPr>
        </p:nvSpPr>
        <p:spPr>
          <a:xfrm>
            <a:off x="0" y="0"/>
            <a:ext cx="0" cy="0"/>
          </a:xfrm>
          <a:prstGeom prst="rect">
            <a:avLst/>
          </a:prstGeom>
          <a:noFill/>
          <a:ln w="0">
            <a:noFill/>
          </a:ln>
        </p:spPr>
        <p:txBody>
          <a:bodyPr lIns="90000" tIns="-45000" rIns="90000" bIns="-45000" anchor="t">
            <a:noAutofit/>
          </a:bodyPr>
          <a:lstStyle/>
          <a:p>
            <a:pPr indent="0" defTabSz="914400">
              <a:lnSpc>
                <a:spcPct val="90000"/>
              </a:lnSpc>
              <a:buNone/>
            </a:pPr>
            <a:r>
              <a:rPr lang="de-DE" sz="4400" b="0" u="none" strike="noStrike">
                <a:solidFill>
                  <a:schemeClr val="dk1"/>
                </a:solidFill>
                <a:effectLst/>
                <a:uFillTx/>
                <a:latin typeface="Arial"/>
                <a:ea typeface="Arial"/>
              </a:rPr>
              <a:t>Mastertitelformat bearbeiten</a:t>
            </a:r>
            <a:endParaRPr lang="de-DE" sz="4400" b="0" u="none" strike="noStrike">
              <a:solidFill>
                <a:schemeClr val="dk1"/>
              </a:solidFill>
              <a:effectLst/>
              <a:uFillTx/>
              <a:latin typeface="Arial"/>
            </a:endParaRPr>
          </a:p>
        </p:txBody>
      </p:sp>
      <p:sp>
        <p:nvSpPr>
          <p:cNvPr id="32" name="PlaceHolder 2"/>
          <p:cNvSpPr>
            <a:spLocks noGrp="1"/>
          </p:cNvSpPr>
          <p:nvPr>
            <p:ph type="dt" idx="4"/>
          </p:nvPr>
        </p:nvSpPr>
        <p:spPr>
          <a:xfrm>
            <a:off x="0" y="0"/>
            <a:ext cx="0" cy="0"/>
          </a:xfrm>
          <a:prstGeom prst="rect">
            <a:avLst/>
          </a:prstGeom>
          <a:noFill/>
          <a:ln w="0">
            <a:noFill/>
          </a:ln>
        </p:spPr>
        <p:txBody>
          <a:bodyPr lIns="90000" tIns="-45000" rIns="90000" bIns="-45000" anchor="t">
            <a:noAutofit/>
          </a:bodyPr>
          <a:lstStyle>
            <a:lvl1pPr indent="0">
              <a:buNone/>
              <a:defRPr lang="de-DE" sz="1400" b="0" u="none" strike="noStrike">
                <a:solidFill>
                  <a:srgbClr val="000000"/>
                </a:solidFill>
                <a:effectLst/>
                <a:uFillTx/>
                <a:latin typeface="Calibri"/>
              </a:defRPr>
            </a:lvl1pPr>
          </a:lstStyle>
          <a:p>
            <a:pPr indent="0">
              <a:buNone/>
            </a:pPr>
            <a:r>
              <a:rPr lang="de-DE" sz="1400" b="0" u="none" strike="noStrike">
                <a:solidFill>
                  <a:srgbClr val="000000"/>
                </a:solidFill>
                <a:effectLst/>
                <a:uFillTx/>
                <a:latin typeface="Calibri"/>
              </a:rPr>
              <a:t>&lt;Datum/Uhrzeit&gt;</a:t>
            </a:r>
          </a:p>
        </p:txBody>
      </p:sp>
      <p:sp>
        <p:nvSpPr>
          <p:cNvPr id="33" name="PlaceHolder 3"/>
          <p:cNvSpPr>
            <a:spLocks noGrp="1"/>
          </p:cNvSpPr>
          <p:nvPr>
            <p:ph type="ftr" idx="5"/>
          </p:nvPr>
        </p:nvSpPr>
        <p:spPr>
          <a:xfrm>
            <a:off x="0" y="0"/>
            <a:ext cx="0" cy="0"/>
          </a:xfrm>
          <a:prstGeom prst="rect">
            <a:avLst/>
          </a:prstGeom>
          <a:noFill/>
          <a:ln w="0">
            <a:noFill/>
          </a:ln>
        </p:spPr>
        <p:txBody>
          <a:bodyPr lIns="90000" tIns="-45000" rIns="90000" bIns="-45000" anchor="t">
            <a:noAutofit/>
          </a:bodyPr>
          <a:lstStyle>
            <a:lvl1pPr indent="0" algn="ctr">
              <a:buNone/>
              <a:defRPr lang="de-DE" sz="1400" b="0" u="none" strike="noStrike">
                <a:solidFill>
                  <a:srgbClr val="000000"/>
                </a:solidFill>
                <a:effectLst/>
                <a:uFillTx/>
                <a:latin typeface="Calibri"/>
              </a:defRPr>
            </a:lvl1pPr>
          </a:lstStyle>
          <a:p>
            <a:pPr indent="0" algn="ctr">
              <a:buNone/>
            </a:pPr>
            <a:r>
              <a:rPr lang="de-DE" sz="1400" b="0" u="none" strike="noStrike">
                <a:solidFill>
                  <a:srgbClr val="000000"/>
                </a:solidFill>
                <a:effectLst/>
                <a:uFillTx/>
                <a:latin typeface="Calibri"/>
              </a:rPr>
              <a:t>&lt;Fußzeile&gt;</a:t>
            </a:r>
          </a:p>
        </p:txBody>
      </p:sp>
      <p:sp>
        <p:nvSpPr>
          <p:cNvPr id="34" name="PlaceHolder 4"/>
          <p:cNvSpPr>
            <a:spLocks noGrp="1"/>
          </p:cNvSpPr>
          <p:nvPr>
            <p:ph type="sldNum" idx="6"/>
          </p:nvPr>
        </p:nvSpPr>
        <p:spPr>
          <a:xfrm>
            <a:off x="0" y="0"/>
            <a:ext cx="0" cy="0"/>
          </a:xfrm>
          <a:prstGeom prst="rect">
            <a:avLst/>
          </a:prstGeom>
          <a:noFill/>
          <a:ln w="0">
            <a:noFill/>
          </a:ln>
        </p:spPr>
        <p:txBody>
          <a:bodyPr lIns="90000" tIns="-45000" rIns="90000" bIns="-45000" anchor="t">
            <a:noAutofit/>
          </a:bodyPr>
          <a:lstStyle>
            <a:lvl1pPr indent="0" algn="r" defTabSz="914400">
              <a:lnSpc>
                <a:spcPct val="100000"/>
              </a:lnSpc>
              <a:buNone/>
              <a:tabLst>
                <a:tab pos="0" algn="l"/>
              </a:tabLst>
              <a:defRPr lang="en-US" sz="1800" b="0" u="none" strike="noStrike">
                <a:solidFill>
                  <a:schemeClr val="dk1"/>
                </a:solidFill>
                <a:effectLst/>
                <a:uFillTx/>
                <a:latin typeface="Arial"/>
                <a:ea typeface="Arial"/>
              </a:defRPr>
            </a:lvl1pPr>
          </a:lstStyle>
          <a:p>
            <a:pPr indent="0" algn="r" defTabSz="914400">
              <a:lnSpc>
                <a:spcPct val="100000"/>
              </a:lnSpc>
              <a:buNone/>
              <a:tabLst>
                <a:tab pos="0" algn="l"/>
              </a:tabLst>
            </a:pPr>
            <a:fld id="{BA76E595-0D53-484E-9F9D-D3B05D410105}" type="slidenum">
              <a:rPr lang="en-US" sz="1800" b="0" u="none" strike="noStrike">
                <a:solidFill>
                  <a:schemeClr val="dk1"/>
                </a:solidFill>
                <a:effectLst/>
                <a:uFillTx/>
                <a:latin typeface="Arial"/>
                <a:ea typeface="Arial"/>
              </a:rPr>
              <a:t>‹Nr.›</a:t>
            </a:fld>
            <a:endParaRPr lang="de-DE" sz="1800" b="0" u="none" strike="noStrike">
              <a:solidFill>
                <a:srgbClr val="000000"/>
              </a:solidFill>
              <a:effectLst/>
              <a:uFillTx/>
              <a:latin typeface="Calibri"/>
            </a:endParaRPr>
          </a:p>
        </p:txBody>
      </p:sp>
      <p:sp>
        <p:nvSpPr>
          <p:cNvPr id="35" name="PlaceHolder 5"/>
          <p:cNvSpPr>
            <a:spLocks noGrp="1"/>
          </p:cNvSpPr>
          <p:nvPr>
            <p:ph type="body"/>
          </p:nvPr>
        </p:nvSpPr>
        <p:spPr>
          <a:xfrm>
            <a:off x="838080" y="1340640"/>
            <a:ext cx="10515240" cy="4835880"/>
          </a:xfrm>
          <a:prstGeom prst="rect">
            <a:avLst/>
          </a:prstGeom>
          <a:noFill/>
          <a:ln w="0">
            <a:noFill/>
          </a:ln>
        </p:spPr>
        <p:txBody>
          <a:bodyPr lIns="91440" tIns="45720" rIns="91440" bIns="45720" anchor="t">
            <a:noAutofit/>
          </a:bodyPr>
          <a:lstStyle/>
          <a:p>
            <a:pPr marL="457200" indent="-406440" defTabSz="914400">
              <a:lnSpc>
                <a:spcPct val="90000"/>
              </a:lnSpc>
              <a:spcBef>
                <a:spcPts val="1001"/>
              </a:spcBef>
              <a:buClr>
                <a:srgbClr val="000000"/>
              </a:buClr>
              <a:buFont typeface="Arial"/>
              <a:buChar char="•"/>
            </a:pPr>
            <a:r>
              <a:rPr lang="de-DE" sz="2800" b="0" u="none" strike="noStrike">
                <a:solidFill>
                  <a:schemeClr val="dk1"/>
                </a:solidFill>
                <a:effectLst/>
                <a:uFillTx/>
                <a:latin typeface="Calibri"/>
                <a:ea typeface="Calibri"/>
              </a:rPr>
              <a:t>Mastertextformat bearbeiten</a:t>
            </a:r>
            <a:endParaRPr lang="de-DE" sz="2800" b="0" u="none" strike="noStrike">
              <a:solidFill>
                <a:schemeClr val="dk1"/>
              </a:solidFill>
              <a:effectLst/>
              <a:uFillTx/>
              <a:latin typeface="Calibri"/>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reserve="1">
  <p:cSld name="3_Inhalt">
    <p:bg>
      <p:bgPr>
        <a:solidFill>
          <a:srgbClr val="FFFFFF"/>
        </a:solidFill>
        <a:effectLst/>
      </p:bgPr>
    </p:bg>
    <p:spTree>
      <p:nvGrpSpPr>
        <p:cNvPr id="1" name=""/>
        <p:cNvGrpSpPr/>
        <p:nvPr/>
      </p:nvGrpSpPr>
      <p:grpSpPr>
        <a:xfrm>
          <a:off x="0" y="0"/>
          <a:ext cx="0" cy="0"/>
          <a:chOff x="0" y="0"/>
          <a:chExt cx="0" cy="0"/>
        </a:xfrm>
      </p:grpSpPr>
      <p:sp>
        <p:nvSpPr>
          <p:cNvPr id="36" name="PlaceHolder 1"/>
          <p:cNvSpPr>
            <a:spLocks noGrp="1"/>
          </p:cNvSpPr>
          <p:nvPr>
            <p:ph type="title"/>
          </p:nvPr>
        </p:nvSpPr>
        <p:spPr>
          <a:xfrm>
            <a:off x="0" y="0"/>
            <a:ext cx="0" cy="0"/>
          </a:xfrm>
          <a:prstGeom prst="rect">
            <a:avLst/>
          </a:prstGeom>
          <a:noFill/>
          <a:ln w="0">
            <a:noFill/>
          </a:ln>
        </p:spPr>
        <p:txBody>
          <a:bodyPr lIns="90000" tIns="-45000" rIns="90000" bIns="-45000" anchor="t">
            <a:noAutofit/>
          </a:bodyPr>
          <a:lstStyle/>
          <a:p>
            <a:pPr indent="0" defTabSz="914400">
              <a:lnSpc>
                <a:spcPct val="90000"/>
              </a:lnSpc>
              <a:buNone/>
            </a:pPr>
            <a:r>
              <a:rPr lang="de-DE" sz="4400" b="0" u="none" strike="noStrike">
                <a:solidFill>
                  <a:schemeClr val="dk1"/>
                </a:solidFill>
                <a:effectLst/>
                <a:uFillTx/>
                <a:latin typeface="Arial"/>
                <a:ea typeface="Arial"/>
              </a:rPr>
              <a:t>Mastertitelformat bearbeiten</a:t>
            </a:r>
            <a:endParaRPr lang="de-DE" sz="4400" b="0" u="none" strike="noStrike">
              <a:solidFill>
                <a:schemeClr val="dk1"/>
              </a:solidFill>
              <a:effectLst/>
              <a:uFillTx/>
              <a:latin typeface="Arial"/>
            </a:endParaRPr>
          </a:p>
        </p:txBody>
      </p:sp>
      <p:sp>
        <p:nvSpPr>
          <p:cNvPr id="37" name="PlaceHolder 2"/>
          <p:cNvSpPr>
            <a:spLocks noGrp="1"/>
          </p:cNvSpPr>
          <p:nvPr>
            <p:ph type="dt" idx="7"/>
          </p:nvPr>
        </p:nvSpPr>
        <p:spPr>
          <a:xfrm>
            <a:off x="0" y="0"/>
            <a:ext cx="0" cy="0"/>
          </a:xfrm>
          <a:prstGeom prst="rect">
            <a:avLst/>
          </a:prstGeom>
          <a:noFill/>
          <a:ln w="0">
            <a:noFill/>
          </a:ln>
        </p:spPr>
        <p:txBody>
          <a:bodyPr lIns="90000" tIns="-45000" rIns="90000" bIns="-45000" anchor="t">
            <a:noAutofit/>
          </a:bodyPr>
          <a:lstStyle>
            <a:lvl1pPr indent="0">
              <a:buNone/>
              <a:defRPr lang="de-DE" sz="1400" b="0" u="none" strike="noStrike">
                <a:solidFill>
                  <a:srgbClr val="000000"/>
                </a:solidFill>
                <a:effectLst/>
                <a:uFillTx/>
                <a:latin typeface="Calibri"/>
              </a:defRPr>
            </a:lvl1pPr>
          </a:lstStyle>
          <a:p>
            <a:pPr indent="0">
              <a:buNone/>
            </a:pPr>
            <a:r>
              <a:rPr lang="de-DE" sz="1400" b="0" u="none" strike="noStrike">
                <a:solidFill>
                  <a:srgbClr val="000000"/>
                </a:solidFill>
                <a:effectLst/>
                <a:uFillTx/>
                <a:latin typeface="Calibri"/>
              </a:rPr>
              <a:t>&lt;Datum/Uhrzeit&gt;</a:t>
            </a:r>
          </a:p>
        </p:txBody>
      </p:sp>
      <p:sp>
        <p:nvSpPr>
          <p:cNvPr id="38" name="PlaceHolder 3"/>
          <p:cNvSpPr>
            <a:spLocks noGrp="1"/>
          </p:cNvSpPr>
          <p:nvPr>
            <p:ph type="ftr" idx="8"/>
          </p:nvPr>
        </p:nvSpPr>
        <p:spPr>
          <a:xfrm>
            <a:off x="0" y="0"/>
            <a:ext cx="0" cy="0"/>
          </a:xfrm>
          <a:prstGeom prst="rect">
            <a:avLst/>
          </a:prstGeom>
          <a:noFill/>
          <a:ln w="0">
            <a:noFill/>
          </a:ln>
        </p:spPr>
        <p:txBody>
          <a:bodyPr lIns="90000" tIns="-45000" rIns="90000" bIns="-45000" anchor="t">
            <a:noAutofit/>
          </a:bodyPr>
          <a:lstStyle>
            <a:lvl1pPr indent="0" algn="ctr">
              <a:buNone/>
              <a:defRPr lang="de-DE" sz="1400" b="0" u="none" strike="noStrike">
                <a:solidFill>
                  <a:srgbClr val="000000"/>
                </a:solidFill>
                <a:effectLst/>
                <a:uFillTx/>
                <a:latin typeface="Calibri"/>
              </a:defRPr>
            </a:lvl1pPr>
          </a:lstStyle>
          <a:p>
            <a:pPr indent="0" algn="ctr">
              <a:buNone/>
            </a:pPr>
            <a:r>
              <a:rPr lang="de-DE" sz="1400" b="0" u="none" strike="noStrike">
                <a:solidFill>
                  <a:srgbClr val="000000"/>
                </a:solidFill>
                <a:effectLst/>
                <a:uFillTx/>
                <a:latin typeface="Calibri"/>
              </a:rPr>
              <a:t>&lt;Fußzeile&gt;</a:t>
            </a:r>
          </a:p>
        </p:txBody>
      </p:sp>
      <p:sp>
        <p:nvSpPr>
          <p:cNvPr id="39" name="PlaceHolder 4"/>
          <p:cNvSpPr>
            <a:spLocks noGrp="1"/>
          </p:cNvSpPr>
          <p:nvPr>
            <p:ph type="sldNum" idx="9"/>
          </p:nvPr>
        </p:nvSpPr>
        <p:spPr>
          <a:xfrm>
            <a:off x="0" y="0"/>
            <a:ext cx="0" cy="0"/>
          </a:xfrm>
          <a:prstGeom prst="rect">
            <a:avLst/>
          </a:prstGeom>
          <a:noFill/>
          <a:ln w="0">
            <a:noFill/>
          </a:ln>
        </p:spPr>
        <p:txBody>
          <a:bodyPr lIns="90000" tIns="-45000" rIns="90000" bIns="-45000" anchor="t">
            <a:noAutofit/>
          </a:bodyPr>
          <a:lstStyle>
            <a:lvl1pPr indent="0" algn="r" defTabSz="914400">
              <a:lnSpc>
                <a:spcPct val="100000"/>
              </a:lnSpc>
              <a:buNone/>
              <a:tabLst>
                <a:tab pos="0" algn="l"/>
              </a:tabLst>
              <a:defRPr lang="en-US" sz="1800" b="0" u="none" strike="noStrike">
                <a:solidFill>
                  <a:schemeClr val="dk1"/>
                </a:solidFill>
                <a:effectLst/>
                <a:uFillTx/>
                <a:latin typeface="Arial"/>
                <a:ea typeface="Arial"/>
              </a:defRPr>
            </a:lvl1pPr>
          </a:lstStyle>
          <a:p>
            <a:pPr indent="0" algn="r" defTabSz="914400">
              <a:lnSpc>
                <a:spcPct val="100000"/>
              </a:lnSpc>
              <a:buNone/>
              <a:tabLst>
                <a:tab pos="0" algn="l"/>
              </a:tabLst>
            </a:pPr>
            <a:fld id="{ABE4CA4F-60E0-4F5B-8531-108AA6B0B13A}" type="slidenum">
              <a:rPr lang="en-US" sz="1800" b="0" u="none" strike="noStrike">
                <a:solidFill>
                  <a:schemeClr val="dk1"/>
                </a:solidFill>
                <a:effectLst/>
                <a:uFillTx/>
                <a:latin typeface="Arial"/>
                <a:ea typeface="Arial"/>
              </a:rPr>
              <a:t>‹Nr.›</a:t>
            </a:fld>
            <a:endParaRPr lang="de-DE" sz="1800" b="0" u="none" strike="noStrike">
              <a:solidFill>
                <a:srgbClr val="000000"/>
              </a:solidFill>
              <a:effectLst/>
              <a:uFillTx/>
              <a:latin typeface="Calibri"/>
            </a:endParaRPr>
          </a:p>
        </p:txBody>
      </p:sp>
      <p:sp>
        <p:nvSpPr>
          <p:cNvPr id="40" name="PlaceHolder 5"/>
          <p:cNvSpPr>
            <a:spLocks noGrp="1"/>
          </p:cNvSpPr>
          <p:nvPr>
            <p:ph type="body"/>
          </p:nvPr>
        </p:nvSpPr>
        <p:spPr>
          <a:xfrm>
            <a:off x="838080" y="1340640"/>
            <a:ext cx="10515240" cy="4835880"/>
          </a:xfrm>
          <a:prstGeom prst="rect">
            <a:avLst/>
          </a:prstGeom>
          <a:noFill/>
          <a:ln w="0">
            <a:noFill/>
          </a:ln>
        </p:spPr>
        <p:txBody>
          <a:bodyPr lIns="91440" tIns="45720" rIns="91440" bIns="45720" anchor="t">
            <a:noAutofit/>
          </a:bodyPr>
          <a:lstStyle/>
          <a:p>
            <a:pPr marL="457200" indent="-406440" defTabSz="914400">
              <a:lnSpc>
                <a:spcPct val="90000"/>
              </a:lnSpc>
              <a:spcBef>
                <a:spcPts val="1001"/>
              </a:spcBef>
              <a:buClr>
                <a:srgbClr val="000000"/>
              </a:buClr>
              <a:buFont typeface="Arial"/>
              <a:buChar char="•"/>
            </a:pPr>
            <a:r>
              <a:rPr lang="de-DE" sz="2800" b="0" u="none" strike="noStrike">
                <a:solidFill>
                  <a:schemeClr val="dk1"/>
                </a:solidFill>
                <a:effectLst/>
                <a:uFillTx/>
                <a:latin typeface="Calibri"/>
                <a:ea typeface="Calibri"/>
              </a:rPr>
              <a:t>Mastertextformat bearbeiten</a:t>
            </a:r>
            <a:endParaRPr lang="de-DE" sz="2800" b="0" u="none" strike="noStrike">
              <a:solidFill>
                <a:schemeClr val="dk1"/>
              </a:solidFill>
              <a:effectLst/>
              <a:uFillTx/>
              <a:latin typeface="Calibri"/>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1_Slide 13 master">
    <p:bg>
      <p:bgPr>
        <a:solidFill>
          <a:srgbClr val="FFFFFF"/>
        </a:solidFill>
        <a:effectLst/>
      </p:bgPr>
    </p:bg>
    <p:spTree>
      <p:nvGrpSpPr>
        <p:cNvPr id="1" name=""/>
        <p:cNvGrpSpPr/>
        <p:nvPr/>
      </p:nvGrpSpPr>
      <p:grpSpPr>
        <a:xfrm>
          <a:off x="0" y="0"/>
          <a:ext cx="0" cy="0"/>
          <a:chOff x="0" y="0"/>
          <a:chExt cx="0" cy="0"/>
        </a:xfrm>
      </p:grpSpPr>
      <p:sp>
        <p:nvSpPr>
          <p:cNvPr id="41" name="PlaceHolder 1"/>
          <p:cNvSpPr>
            <a:spLocks noGrp="1"/>
          </p:cNvSpPr>
          <p:nvPr>
            <p:ph type="title"/>
          </p:nvPr>
        </p:nvSpPr>
        <p:spPr>
          <a:xfrm>
            <a:off x="609480" y="273600"/>
            <a:ext cx="10972440" cy="1144800"/>
          </a:xfrm>
          <a:prstGeom prst="rect">
            <a:avLst/>
          </a:prstGeom>
          <a:noFill/>
          <a:ln w="0">
            <a:noFill/>
          </a:ln>
        </p:spPr>
        <p:txBody>
          <a:bodyPr lIns="0" tIns="0" rIns="0" bIns="0" anchor="ctr">
            <a:noAutofit/>
          </a:bodyPr>
          <a:lstStyle/>
          <a:p>
            <a:pPr indent="0">
              <a:buNone/>
            </a:pPr>
            <a:r>
              <a:rPr lang="de-DE" sz="1800" b="0" u="none" strike="noStrike">
                <a:solidFill>
                  <a:schemeClr val="dk1"/>
                </a:solidFill>
                <a:effectLst/>
                <a:uFillTx/>
                <a:latin typeface="Arial"/>
              </a:rPr>
              <a:t>Format des Titeltextes durch Klicken bearbeiten</a:t>
            </a:r>
          </a:p>
        </p:txBody>
      </p:sp>
      <p:sp>
        <p:nvSpPr>
          <p:cNvPr id="42" name="PlaceHolder 2"/>
          <p:cNvSpPr>
            <a:spLocks noGrp="1"/>
          </p:cNvSpPr>
          <p:nvPr>
            <p:ph type="body"/>
          </p:nvPr>
        </p:nvSpPr>
        <p:spPr>
          <a:xfrm>
            <a:off x="609480" y="1604520"/>
            <a:ext cx="10972440" cy="3977280"/>
          </a:xfrm>
          <a:prstGeom prst="rect">
            <a:avLst/>
          </a:prstGeom>
          <a:noFill/>
          <a:ln w="0">
            <a:noFill/>
          </a:ln>
        </p:spPr>
        <p:txBody>
          <a:bodyPr lIns="0" tIns="0" rIns="0" bIns="0" anchor="t">
            <a:normAutofit/>
          </a:bodyPr>
          <a:lstStyle/>
          <a:p>
            <a:pPr marL="432000" indent="-324000">
              <a:lnSpc>
                <a:spcPct val="90000"/>
              </a:lnSpc>
              <a:spcBef>
                <a:spcPts val="1417"/>
              </a:spcBef>
              <a:buClr>
                <a:srgbClr val="000000"/>
              </a:buClr>
              <a:buSzPct val="45000"/>
              <a:buFont typeface="Wingdings" charset="2"/>
              <a:buChar char=""/>
            </a:pPr>
            <a:r>
              <a:rPr lang="de-DE" sz="2800" b="0" u="none" strike="noStrike">
                <a:solidFill>
                  <a:schemeClr val="dk1"/>
                </a:solidFill>
                <a:effectLst/>
                <a:uFillTx/>
                <a:latin typeface="Arial"/>
              </a:rPr>
              <a:t>Format des Gliederungstextes durch Klicken bearbeiten</a:t>
            </a:r>
          </a:p>
          <a:p>
            <a:pPr marL="864000" lvl="1" indent="-324000">
              <a:lnSpc>
                <a:spcPct val="90000"/>
              </a:lnSpc>
              <a:spcBef>
                <a:spcPts val="1134"/>
              </a:spcBef>
              <a:buClr>
                <a:srgbClr val="000000"/>
              </a:buClr>
              <a:buSzPct val="75000"/>
              <a:buFont typeface="Symbol" charset="2"/>
              <a:buChar char=""/>
            </a:pPr>
            <a:r>
              <a:rPr lang="de-DE" sz="2000" b="0" u="none" strike="noStrike">
                <a:solidFill>
                  <a:schemeClr val="dk1"/>
                </a:solidFill>
                <a:effectLst/>
                <a:uFillTx/>
                <a:latin typeface="Arial"/>
              </a:rPr>
              <a:t>Zweite Gliederungsebene</a:t>
            </a:r>
          </a:p>
          <a:p>
            <a:pPr marL="1296000" lvl="2" indent="-288000">
              <a:lnSpc>
                <a:spcPct val="90000"/>
              </a:lnSpc>
              <a:spcBef>
                <a:spcPts val="850"/>
              </a:spcBef>
              <a:buClr>
                <a:srgbClr val="000000"/>
              </a:buClr>
              <a:buSzPct val="45000"/>
              <a:buFont typeface="Wingdings" charset="2"/>
              <a:buChar char=""/>
            </a:pPr>
            <a:r>
              <a:rPr lang="de-DE" sz="1800" b="0" u="none" strike="noStrike">
                <a:solidFill>
                  <a:schemeClr val="dk1"/>
                </a:solidFill>
                <a:effectLst/>
                <a:uFillTx/>
                <a:latin typeface="Arial"/>
              </a:rPr>
              <a:t>Dritte Gliederungsebene</a:t>
            </a:r>
          </a:p>
          <a:p>
            <a:pPr marL="1728000" lvl="3" indent="-216000">
              <a:lnSpc>
                <a:spcPct val="90000"/>
              </a:lnSpc>
              <a:spcBef>
                <a:spcPts val="567"/>
              </a:spcBef>
              <a:buClr>
                <a:srgbClr val="000000"/>
              </a:buClr>
              <a:buSzPct val="75000"/>
              <a:buFont typeface="Symbol" charset="2"/>
              <a:buChar char=""/>
            </a:pPr>
            <a:r>
              <a:rPr lang="de-DE" sz="1800" b="0" u="none" strike="noStrike">
                <a:solidFill>
                  <a:schemeClr val="dk1"/>
                </a:solidFill>
                <a:effectLst/>
                <a:uFillTx/>
                <a:latin typeface="Arial"/>
              </a:rPr>
              <a:t>Vierte Gliederungsebene</a:t>
            </a:r>
          </a:p>
          <a:p>
            <a:pPr marL="2160000" lvl="4" indent="-216000">
              <a:lnSpc>
                <a:spcPct val="90000"/>
              </a:lnSpc>
              <a:spcBef>
                <a:spcPts val="283"/>
              </a:spcBef>
              <a:buClr>
                <a:srgbClr val="000000"/>
              </a:buClr>
              <a:buSzPct val="45000"/>
              <a:buFont typeface="Wingdings" charset="2"/>
              <a:buChar char=""/>
            </a:pPr>
            <a:r>
              <a:rPr lang="de-DE" sz="2000" b="0" u="none" strike="noStrike">
                <a:solidFill>
                  <a:schemeClr val="dk1"/>
                </a:solidFill>
                <a:effectLst/>
                <a:uFillTx/>
                <a:latin typeface="Arial"/>
              </a:rPr>
              <a:t>Fünfte Gliederungsebene</a:t>
            </a:r>
          </a:p>
          <a:p>
            <a:pPr marL="2592000" lvl="5" indent="-216000">
              <a:lnSpc>
                <a:spcPct val="90000"/>
              </a:lnSpc>
              <a:spcBef>
                <a:spcPts val="283"/>
              </a:spcBef>
              <a:buClr>
                <a:srgbClr val="000000"/>
              </a:buClr>
              <a:buSzPct val="45000"/>
              <a:buFont typeface="Wingdings" charset="2"/>
              <a:buChar char=""/>
            </a:pPr>
            <a:r>
              <a:rPr lang="de-DE" sz="2000" b="0" u="none" strike="noStrike">
                <a:solidFill>
                  <a:schemeClr val="dk1"/>
                </a:solidFill>
                <a:effectLst/>
                <a:uFillTx/>
                <a:latin typeface="Arial"/>
              </a:rPr>
              <a:t>Sechste Gliederungsebene</a:t>
            </a:r>
          </a:p>
          <a:p>
            <a:pPr marL="3024000" lvl="6" indent="-216000">
              <a:lnSpc>
                <a:spcPct val="90000"/>
              </a:lnSpc>
              <a:spcBef>
                <a:spcPts val="283"/>
              </a:spcBef>
              <a:buClr>
                <a:srgbClr val="000000"/>
              </a:buClr>
              <a:buSzPct val="45000"/>
              <a:buFont typeface="Wingdings" charset="2"/>
              <a:buChar char=""/>
            </a:pPr>
            <a:r>
              <a:rPr lang="de-DE" sz="2000" b="0" u="none" strike="noStrike">
                <a:solidFill>
                  <a:schemeClr val="dk1"/>
                </a:solidFill>
                <a:effectLst/>
                <a:uFillTx/>
                <a:latin typeface="Arial"/>
              </a:rPr>
              <a:t>Siebte Gliederungsebene</a:t>
            </a: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1_Nur Titel">
    <p:bg>
      <p:bgPr>
        <a:solidFill>
          <a:srgbClr val="FFFFFF"/>
        </a:solidFill>
        <a:effectLst/>
      </p:bgPr>
    </p:bg>
    <p:spTree>
      <p:nvGrpSpPr>
        <p:cNvPr id="1" name=""/>
        <p:cNvGrpSpPr/>
        <p:nvPr/>
      </p:nvGrpSpPr>
      <p:grpSpPr>
        <a:xfrm>
          <a:off x="0" y="0"/>
          <a:ext cx="0" cy="0"/>
          <a:chOff x="0" y="0"/>
          <a:chExt cx="0" cy="0"/>
        </a:xfrm>
      </p:grpSpPr>
      <p:sp>
        <p:nvSpPr>
          <p:cNvPr id="43" name="PlaceHolder 1"/>
          <p:cNvSpPr>
            <a:spLocks noGrp="1"/>
          </p:cNvSpPr>
          <p:nvPr>
            <p:ph type="title"/>
          </p:nvPr>
        </p:nvSpPr>
        <p:spPr>
          <a:xfrm>
            <a:off x="0" y="0"/>
            <a:ext cx="0" cy="0"/>
          </a:xfrm>
          <a:prstGeom prst="rect">
            <a:avLst/>
          </a:prstGeom>
          <a:noFill/>
          <a:ln w="0">
            <a:noFill/>
          </a:ln>
        </p:spPr>
        <p:txBody>
          <a:bodyPr lIns="90000" tIns="-45000" rIns="90000" bIns="-45000" anchor="t">
            <a:noAutofit/>
          </a:bodyPr>
          <a:lstStyle/>
          <a:p>
            <a:pPr indent="0" defTabSz="914400">
              <a:lnSpc>
                <a:spcPct val="90000"/>
              </a:lnSpc>
              <a:buNone/>
            </a:pPr>
            <a:r>
              <a:rPr lang="de-DE" sz="4400" b="0" u="none" strike="noStrike">
                <a:solidFill>
                  <a:schemeClr val="dk1"/>
                </a:solidFill>
                <a:effectLst/>
                <a:uFillTx/>
                <a:latin typeface="Arial"/>
                <a:ea typeface="Arial"/>
              </a:rPr>
              <a:t>Mastertitelformat bearbeiten</a:t>
            </a:r>
            <a:endParaRPr lang="de-DE" sz="4400" b="0" u="none" strike="noStrike">
              <a:solidFill>
                <a:schemeClr val="dk1"/>
              </a:solidFill>
              <a:effectLst/>
              <a:uFillTx/>
              <a:latin typeface="Arial"/>
            </a:endParaRPr>
          </a:p>
        </p:txBody>
      </p:sp>
      <p:sp>
        <p:nvSpPr>
          <p:cNvPr id="44" name="PlaceHolder 2"/>
          <p:cNvSpPr>
            <a:spLocks noGrp="1"/>
          </p:cNvSpPr>
          <p:nvPr>
            <p:ph type="dt" idx="10"/>
          </p:nvPr>
        </p:nvSpPr>
        <p:spPr>
          <a:xfrm>
            <a:off x="0" y="0"/>
            <a:ext cx="0" cy="0"/>
          </a:xfrm>
          <a:prstGeom prst="rect">
            <a:avLst/>
          </a:prstGeom>
          <a:noFill/>
          <a:ln w="0">
            <a:noFill/>
          </a:ln>
        </p:spPr>
        <p:txBody>
          <a:bodyPr lIns="90000" tIns="-45000" rIns="90000" bIns="-45000" anchor="t">
            <a:noAutofit/>
          </a:bodyPr>
          <a:lstStyle>
            <a:lvl1pPr indent="0">
              <a:buNone/>
              <a:defRPr lang="de-DE" sz="1400" b="0" u="none" strike="noStrike">
                <a:solidFill>
                  <a:srgbClr val="000000"/>
                </a:solidFill>
                <a:effectLst/>
                <a:uFillTx/>
                <a:latin typeface="Calibri"/>
              </a:defRPr>
            </a:lvl1pPr>
          </a:lstStyle>
          <a:p>
            <a:pPr indent="0">
              <a:buNone/>
            </a:pPr>
            <a:r>
              <a:rPr lang="de-DE" sz="1400" b="0" u="none" strike="noStrike">
                <a:solidFill>
                  <a:srgbClr val="000000"/>
                </a:solidFill>
                <a:effectLst/>
                <a:uFillTx/>
                <a:latin typeface="Calibri"/>
              </a:rPr>
              <a:t>&lt;Datum/Uhrzeit&gt;</a:t>
            </a:r>
          </a:p>
        </p:txBody>
      </p:sp>
      <p:sp>
        <p:nvSpPr>
          <p:cNvPr id="45" name="PlaceHolder 3"/>
          <p:cNvSpPr>
            <a:spLocks noGrp="1"/>
          </p:cNvSpPr>
          <p:nvPr>
            <p:ph type="ftr" idx="11"/>
          </p:nvPr>
        </p:nvSpPr>
        <p:spPr>
          <a:xfrm>
            <a:off x="6446160" y="6471000"/>
            <a:ext cx="3000960" cy="364680"/>
          </a:xfrm>
          <a:prstGeom prst="rect">
            <a:avLst/>
          </a:prstGeom>
          <a:noFill/>
          <a:ln w="0">
            <a:noFill/>
          </a:ln>
        </p:spPr>
        <p:txBody>
          <a:bodyPr lIns="90000" tIns="45000" rIns="90000" bIns="45000" anchor="t">
            <a:noAutofit/>
          </a:bodyPr>
          <a:lstStyle>
            <a:lvl1pPr indent="0" algn="ctr">
              <a:buNone/>
              <a:defRPr lang="de-DE" sz="1400" b="0" u="none" strike="noStrike">
                <a:solidFill>
                  <a:srgbClr val="000000"/>
                </a:solidFill>
                <a:effectLst/>
                <a:uFillTx/>
                <a:latin typeface="Calibri"/>
              </a:defRPr>
            </a:lvl1pPr>
          </a:lstStyle>
          <a:p>
            <a:pPr indent="0" algn="ctr">
              <a:buNone/>
            </a:pPr>
            <a:r>
              <a:rPr lang="de-DE" sz="1400" b="0" u="none" strike="noStrike">
                <a:solidFill>
                  <a:srgbClr val="000000"/>
                </a:solidFill>
                <a:effectLst/>
                <a:uFillTx/>
                <a:latin typeface="Calibri"/>
              </a:rPr>
              <a:t>&lt;Fußzeile&gt;</a:t>
            </a:r>
          </a:p>
        </p:txBody>
      </p:sp>
      <p:sp>
        <p:nvSpPr>
          <p:cNvPr id="46" name="PlaceHolder 4"/>
          <p:cNvSpPr>
            <a:spLocks noGrp="1"/>
          </p:cNvSpPr>
          <p:nvPr>
            <p:ph type="sldNum" idx="12"/>
          </p:nvPr>
        </p:nvSpPr>
        <p:spPr>
          <a:xfrm>
            <a:off x="5721480" y="6476040"/>
            <a:ext cx="574560" cy="364680"/>
          </a:xfrm>
          <a:prstGeom prst="rect">
            <a:avLst/>
          </a:prstGeom>
          <a:noFill/>
          <a:ln w="0">
            <a:noFill/>
          </a:ln>
        </p:spPr>
        <p:txBody>
          <a:bodyPr lIns="90000" tIns="45000" rIns="90000" bIns="45000" anchor="t">
            <a:noAutofit/>
          </a:bodyPr>
          <a:lstStyle>
            <a:lvl1pPr indent="0" algn="r" defTabSz="914400">
              <a:lnSpc>
                <a:spcPct val="100000"/>
              </a:lnSpc>
              <a:buNone/>
              <a:tabLst>
                <a:tab pos="0" algn="l"/>
              </a:tabLst>
              <a:defRPr lang="en-US" sz="1800" b="0" u="none" strike="noStrike">
                <a:solidFill>
                  <a:schemeClr val="dk1"/>
                </a:solidFill>
                <a:effectLst/>
                <a:uFillTx/>
                <a:latin typeface="Arial"/>
                <a:ea typeface="Arial"/>
              </a:defRPr>
            </a:lvl1pPr>
          </a:lstStyle>
          <a:p>
            <a:pPr indent="0" algn="r" defTabSz="914400">
              <a:lnSpc>
                <a:spcPct val="100000"/>
              </a:lnSpc>
              <a:buNone/>
              <a:tabLst>
                <a:tab pos="0" algn="l"/>
              </a:tabLst>
            </a:pPr>
            <a:fld id="{5AAB2628-5128-43B9-99AC-990979F1B06F}" type="slidenum">
              <a:rPr lang="en-US" sz="1800" b="0" u="none" strike="noStrike">
                <a:solidFill>
                  <a:schemeClr val="dk1"/>
                </a:solidFill>
                <a:effectLst/>
                <a:uFillTx/>
                <a:latin typeface="Arial"/>
                <a:ea typeface="Arial"/>
              </a:rPr>
              <a:t>‹Nr.›</a:t>
            </a:fld>
            <a:endParaRPr lang="de-DE" sz="1800" b="0" u="none" strike="noStrike">
              <a:solidFill>
                <a:srgbClr val="000000"/>
              </a:solidFill>
              <a:effectLst/>
              <a:uFillTx/>
              <a:latin typeface="Calibri"/>
            </a:endParaRPr>
          </a:p>
        </p:txBody>
      </p:sp>
      <p:sp>
        <p:nvSpPr>
          <p:cNvPr id="47" name="PlaceHolder 5"/>
          <p:cNvSpPr>
            <a:spLocks noGrp="1"/>
          </p:cNvSpPr>
          <p:nvPr>
            <p:ph type="body"/>
          </p:nvPr>
        </p:nvSpPr>
        <p:spPr>
          <a:xfrm>
            <a:off x="609480" y="1604520"/>
            <a:ext cx="10972440" cy="3977280"/>
          </a:xfrm>
          <a:prstGeom prst="rect">
            <a:avLst/>
          </a:prstGeom>
          <a:noFill/>
          <a:ln w="0">
            <a:noFill/>
          </a:ln>
        </p:spPr>
        <p:txBody>
          <a:bodyPr lIns="0" tIns="0" rIns="0" bIns="0" anchor="t">
            <a:normAutofit/>
          </a:bodyPr>
          <a:lstStyle/>
          <a:p>
            <a:pPr marL="432000" indent="-324000">
              <a:lnSpc>
                <a:spcPct val="90000"/>
              </a:lnSpc>
              <a:spcBef>
                <a:spcPts val="1417"/>
              </a:spcBef>
              <a:buClr>
                <a:srgbClr val="000000"/>
              </a:buClr>
              <a:buSzPct val="45000"/>
              <a:buFont typeface="Wingdings" charset="2"/>
              <a:buChar char=""/>
            </a:pPr>
            <a:r>
              <a:rPr lang="de-DE" sz="2800" b="0" u="none" strike="noStrike">
                <a:solidFill>
                  <a:schemeClr val="dk1"/>
                </a:solidFill>
                <a:effectLst/>
                <a:uFillTx/>
                <a:latin typeface="Arial"/>
              </a:rPr>
              <a:t>Format des Gliederungstextes durch Klicken bearbeiten</a:t>
            </a:r>
          </a:p>
          <a:p>
            <a:pPr marL="864000" lvl="1" indent="-324000">
              <a:lnSpc>
                <a:spcPct val="90000"/>
              </a:lnSpc>
              <a:spcBef>
                <a:spcPts val="1134"/>
              </a:spcBef>
              <a:buClr>
                <a:srgbClr val="000000"/>
              </a:buClr>
              <a:buSzPct val="75000"/>
              <a:buFont typeface="Symbol" charset="2"/>
              <a:buChar char=""/>
            </a:pPr>
            <a:r>
              <a:rPr lang="de-DE" sz="2000" b="0" u="none" strike="noStrike">
                <a:solidFill>
                  <a:schemeClr val="dk1"/>
                </a:solidFill>
                <a:effectLst/>
                <a:uFillTx/>
                <a:latin typeface="Arial"/>
              </a:rPr>
              <a:t>Zweite Gliederungsebene</a:t>
            </a:r>
          </a:p>
          <a:p>
            <a:pPr marL="1296000" lvl="2" indent="-288000">
              <a:lnSpc>
                <a:spcPct val="90000"/>
              </a:lnSpc>
              <a:spcBef>
                <a:spcPts val="850"/>
              </a:spcBef>
              <a:buClr>
                <a:srgbClr val="000000"/>
              </a:buClr>
              <a:buSzPct val="45000"/>
              <a:buFont typeface="Wingdings" charset="2"/>
              <a:buChar char=""/>
            </a:pPr>
            <a:r>
              <a:rPr lang="de-DE" sz="1800" b="0" u="none" strike="noStrike">
                <a:solidFill>
                  <a:schemeClr val="dk1"/>
                </a:solidFill>
                <a:effectLst/>
                <a:uFillTx/>
                <a:latin typeface="Arial"/>
              </a:rPr>
              <a:t>Dritte Gliederungsebene</a:t>
            </a:r>
          </a:p>
          <a:p>
            <a:pPr marL="1728000" lvl="3" indent="-216000">
              <a:lnSpc>
                <a:spcPct val="90000"/>
              </a:lnSpc>
              <a:spcBef>
                <a:spcPts val="567"/>
              </a:spcBef>
              <a:buClr>
                <a:srgbClr val="000000"/>
              </a:buClr>
              <a:buSzPct val="75000"/>
              <a:buFont typeface="Symbol" charset="2"/>
              <a:buChar char=""/>
            </a:pPr>
            <a:r>
              <a:rPr lang="de-DE" sz="1800" b="0" u="none" strike="noStrike">
                <a:solidFill>
                  <a:schemeClr val="dk1"/>
                </a:solidFill>
                <a:effectLst/>
                <a:uFillTx/>
                <a:latin typeface="Arial"/>
              </a:rPr>
              <a:t>Vierte Gliederungsebene</a:t>
            </a:r>
          </a:p>
          <a:p>
            <a:pPr marL="2160000" lvl="4" indent="-216000">
              <a:lnSpc>
                <a:spcPct val="90000"/>
              </a:lnSpc>
              <a:spcBef>
                <a:spcPts val="283"/>
              </a:spcBef>
              <a:buClr>
                <a:srgbClr val="000000"/>
              </a:buClr>
              <a:buSzPct val="45000"/>
              <a:buFont typeface="Wingdings" charset="2"/>
              <a:buChar char=""/>
            </a:pPr>
            <a:r>
              <a:rPr lang="de-DE" sz="2000" b="0" u="none" strike="noStrike">
                <a:solidFill>
                  <a:schemeClr val="dk1"/>
                </a:solidFill>
                <a:effectLst/>
                <a:uFillTx/>
                <a:latin typeface="Arial"/>
              </a:rPr>
              <a:t>Fünfte Gliederungsebene</a:t>
            </a:r>
          </a:p>
          <a:p>
            <a:pPr marL="2592000" lvl="5" indent="-216000">
              <a:lnSpc>
                <a:spcPct val="90000"/>
              </a:lnSpc>
              <a:spcBef>
                <a:spcPts val="283"/>
              </a:spcBef>
              <a:buClr>
                <a:srgbClr val="000000"/>
              </a:buClr>
              <a:buSzPct val="45000"/>
              <a:buFont typeface="Wingdings" charset="2"/>
              <a:buChar char=""/>
            </a:pPr>
            <a:r>
              <a:rPr lang="de-DE" sz="2000" b="0" u="none" strike="noStrike">
                <a:solidFill>
                  <a:schemeClr val="dk1"/>
                </a:solidFill>
                <a:effectLst/>
                <a:uFillTx/>
                <a:latin typeface="Arial"/>
              </a:rPr>
              <a:t>Sechste Gliederungsebene</a:t>
            </a:r>
          </a:p>
          <a:p>
            <a:pPr marL="3024000" lvl="6" indent="-216000">
              <a:lnSpc>
                <a:spcPct val="90000"/>
              </a:lnSpc>
              <a:spcBef>
                <a:spcPts val="283"/>
              </a:spcBef>
              <a:buClr>
                <a:srgbClr val="000000"/>
              </a:buClr>
              <a:buSzPct val="45000"/>
              <a:buFont typeface="Wingdings" charset="2"/>
              <a:buChar char=""/>
            </a:pPr>
            <a:r>
              <a:rPr lang="de-DE" sz="2000" b="0" u="none" strike="noStrike">
                <a:solidFill>
                  <a:schemeClr val="dk1"/>
                </a:solidFill>
                <a:effectLst/>
                <a:uFillTx/>
                <a:latin typeface="Arial"/>
              </a:rPr>
              <a:t>Siebte Gliederungsebene</a:t>
            </a: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blank" preserve="1">
  <p:cSld name="2_Nur Titel">
    <p:bg>
      <p:bgPr>
        <a:solidFill>
          <a:srgbClr val="FFFFFF"/>
        </a:solidFill>
        <a:effectLst/>
      </p:bgPr>
    </p:bg>
    <p:spTree>
      <p:nvGrpSpPr>
        <p:cNvPr id="1" name=""/>
        <p:cNvGrpSpPr/>
        <p:nvPr/>
      </p:nvGrpSpPr>
      <p:grpSpPr>
        <a:xfrm>
          <a:off x="0" y="0"/>
          <a:ext cx="0" cy="0"/>
          <a:chOff x="0" y="0"/>
          <a:chExt cx="0" cy="0"/>
        </a:xfrm>
      </p:grpSpPr>
      <p:sp>
        <p:nvSpPr>
          <p:cNvPr id="48" name="PlaceHolder 1"/>
          <p:cNvSpPr>
            <a:spLocks noGrp="1"/>
          </p:cNvSpPr>
          <p:nvPr>
            <p:ph type="title"/>
          </p:nvPr>
        </p:nvSpPr>
        <p:spPr>
          <a:xfrm>
            <a:off x="0" y="0"/>
            <a:ext cx="0" cy="0"/>
          </a:xfrm>
          <a:prstGeom prst="rect">
            <a:avLst/>
          </a:prstGeom>
          <a:noFill/>
          <a:ln w="0">
            <a:noFill/>
          </a:ln>
        </p:spPr>
        <p:txBody>
          <a:bodyPr lIns="90000" tIns="-45000" rIns="90000" bIns="-45000" anchor="t">
            <a:noAutofit/>
          </a:bodyPr>
          <a:lstStyle/>
          <a:p>
            <a:pPr indent="0" defTabSz="914400">
              <a:lnSpc>
                <a:spcPct val="90000"/>
              </a:lnSpc>
              <a:buNone/>
            </a:pPr>
            <a:r>
              <a:rPr lang="de-DE" sz="4400" b="0" u="none" strike="noStrike">
                <a:solidFill>
                  <a:schemeClr val="dk1"/>
                </a:solidFill>
                <a:effectLst/>
                <a:uFillTx/>
                <a:latin typeface="Arial"/>
                <a:ea typeface="Arial"/>
              </a:rPr>
              <a:t>Mastertitelformat bearbeiten</a:t>
            </a:r>
            <a:endParaRPr lang="de-DE" sz="4400" b="0" u="none" strike="noStrike">
              <a:solidFill>
                <a:schemeClr val="dk1"/>
              </a:solidFill>
              <a:effectLst/>
              <a:uFillTx/>
              <a:latin typeface="Arial"/>
            </a:endParaRPr>
          </a:p>
        </p:txBody>
      </p:sp>
      <p:sp>
        <p:nvSpPr>
          <p:cNvPr id="49" name="PlaceHolder 2"/>
          <p:cNvSpPr>
            <a:spLocks noGrp="1"/>
          </p:cNvSpPr>
          <p:nvPr>
            <p:ph type="dt" idx="13"/>
          </p:nvPr>
        </p:nvSpPr>
        <p:spPr>
          <a:xfrm>
            <a:off x="0" y="0"/>
            <a:ext cx="0" cy="0"/>
          </a:xfrm>
          <a:prstGeom prst="rect">
            <a:avLst/>
          </a:prstGeom>
          <a:noFill/>
          <a:ln w="0">
            <a:noFill/>
          </a:ln>
        </p:spPr>
        <p:txBody>
          <a:bodyPr lIns="90000" tIns="-45000" rIns="90000" bIns="-45000" anchor="t">
            <a:noAutofit/>
          </a:bodyPr>
          <a:lstStyle>
            <a:lvl1pPr indent="0">
              <a:buNone/>
              <a:defRPr lang="de-DE" sz="1400" b="0" u="none" strike="noStrike">
                <a:solidFill>
                  <a:srgbClr val="000000"/>
                </a:solidFill>
                <a:effectLst/>
                <a:uFillTx/>
                <a:latin typeface="Calibri"/>
              </a:defRPr>
            </a:lvl1pPr>
          </a:lstStyle>
          <a:p>
            <a:pPr indent="0">
              <a:buNone/>
            </a:pPr>
            <a:r>
              <a:rPr lang="de-DE" sz="1400" b="0" u="none" strike="noStrike">
                <a:solidFill>
                  <a:srgbClr val="000000"/>
                </a:solidFill>
                <a:effectLst/>
                <a:uFillTx/>
                <a:latin typeface="Calibri"/>
              </a:rPr>
              <a:t>&lt;Datum/Uhrzeit&gt;</a:t>
            </a:r>
          </a:p>
        </p:txBody>
      </p:sp>
      <p:sp>
        <p:nvSpPr>
          <p:cNvPr id="50" name="PlaceHolder 3"/>
          <p:cNvSpPr>
            <a:spLocks noGrp="1"/>
          </p:cNvSpPr>
          <p:nvPr>
            <p:ph type="ftr" idx="14"/>
          </p:nvPr>
        </p:nvSpPr>
        <p:spPr>
          <a:xfrm>
            <a:off x="6446160" y="6471000"/>
            <a:ext cx="3000960" cy="364680"/>
          </a:xfrm>
          <a:prstGeom prst="rect">
            <a:avLst/>
          </a:prstGeom>
          <a:noFill/>
          <a:ln w="0">
            <a:noFill/>
          </a:ln>
        </p:spPr>
        <p:txBody>
          <a:bodyPr lIns="90000" tIns="45000" rIns="90000" bIns="45000" anchor="t">
            <a:noAutofit/>
          </a:bodyPr>
          <a:lstStyle>
            <a:lvl1pPr indent="0" algn="ctr">
              <a:buNone/>
              <a:defRPr lang="de-DE" sz="1400" b="0" u="none" strike="noStrike">
                <a:solidFill>
                  <a:srgbClr val="000000"/>
                </a:solidFill>
                <a:effectLst/>
                <a:uFillTx/>
                <a:latin typeface="Calibri"/>
              </a:defRPr>
            </a:lvl1pPr>
          </a:lstStyle>
          <a:p>
            <a:pPr indent="0" algn="ctr">
              <a:buNone/>
            </a:pPr>
            <a:r>
              <a:rPr lang="de-DE" sz="1400" b="0" u="none" strike="noStrike">
                <a:solidFill>
                  <a:srgbClr val="000000"/>
                </a:solidFill>
                <a:effectLst/>
                <a:uFillTx/>
                <a:latin typeface="Calibri"/>
              </a:rPr>
              <a:t>&lt;Fußzeile&gt;</a:t>
            </a:r>
          </a:p>
        </p:txBody>
      </p:sp>
      <p:sp>
        <p:nvSpPr>
          <p:cNvPr id="51" name="PlaceHolder 4"/>
          <p:cNvSpPr>
            <a:spLocks noGrp="1"/>
          </p:cNvSpPr>
          <p:nvPr>
            <p:ph type="sldNum" idx="15"/>
          </p:nvPr>
        </p:nvSpPr>
        <p:spPr>
          <a:xfrm>
            <a:off x="5721480" y="6476040"/>
            <a:ext cx="574560" cy="364680"/>
          </a:xfrm>
          <a:prstGeom prst="rect">
            <a:avLst/>
          </a:prstGeom>
          <a:noFill/>
          <a:ln w="0">
            <a:noFill/>
          </a:ln>
        </p:spPr>
        <p:txBody>
          <a:bodyPr lIns="90000" tIns="45000" rIns="90000" bIns="45000" anchor="t">
            <a:noAutofit/>
          </a:bodyPr>
          <a:lstStyle>
            <a:lvl1pPr indent="0" algn="r" defTabSz="914400">
              <a:lnSpc>
                <a:spcPct val="100000"/>
              </a:lnSpc>
              <a:buNone/>
              <a:tabLst>
                <a:tab pos="0" algn="l"/>
              </a:tabLst>
              <a:defRPr lang="en-US" sz="1800" b="0" u="none" strike="noStrike">
                <a:solidFill>
                  <a:schemeClr val="dk1"/>
                </a:solidFill>
                <a:effectLst/>
                <a:uFillTx/>
                <a:latin typeface="Arial"/>
                <a:ea typeface="Arial"/>
              </a:defRPr>
            </a:lvl1pPr>
          </a:lstStyle>
          <a:p>
            <a:pPr indent="0" algn="r" defTabSz="914400">
              <a:lnSpc>
                <a:spcPct val="100000"/>
              </a:lnSpc>
              <a:buNone/>
              <a:tabLst>
                <a:tab pos="0" algn="l"/>
              </a:tabLst>
            </a:pPr>
            <a:fld id="{432E8AE9-9940-4AA8-B20C-EAFF366E91C5}" type="slidenum">
              <a:rPr lang="en-US" sz="1800" b="0" u="none" strike="noStrike">
                <a:solidFill>
                  <a:schemeClr val="dk1"/>
                </a:solidFill>
                <a:effectLst/>
                <a:uFillTx/>
                <a:latin typeface="Arial"/>
                <a:ea typeface="Arial"/>
              </a:rPr>
              <a:t>‹Nr.›</a:t>
            </a:fld>
            <a:endParaRPr lang="de-DE" sz="1800" b="0" u="none" strike="noStrike">
              <a:solidFill>
                <a:srgbClr val="000000"/>
              </a:solidFill>
              <a:effectLst/>
              <a:uFillTx/>
              <a:latin typeface="Calibri"/>
            </a:endParaRPr>
          </a:p>
        </p:txBody>
      </p:sp>
      <p:sp>
        <p:nvSpPr>
          <p:cNvPr id="52" name="PlaceHolder 5"/>
          <p:cNvSpPr>
            <a:spLocks noGrp="1"/>
          </p:cNvSpPr>
          <p:nvPr>
            <p:ph type="body"/>
          </p:nvPr>
        </p:nvSpPr>
        <p:spPr>
          <a:xfrm>
            <a:off x="609480" y="1604520"/>
            <a:ext cx="10972440" cy="3977280"/>
          </a:xfrm>
          <a:prstGeom prst="rect">
            <a:avLst/>
          </a:prstGeom>
          <a:noFill/>
          <a:ln w="0">
            <a:noFill/>
          </a:ln>
        </p:spPr>
        <p:txBody>
          <a:bodyPr lIns="0" tIns="0" rIns="0" bIns="0" anchor="t">
            <a:normAutofit/>
          </a:bodyPr>
          <a:lstStyle/>
          <a:p>
            <a:pPr marL="432000" indent="-324000">
              <a:lnSpc>
                <a:spcPct val="90000"/>
              </a:lnSpc>
              <a:spcBef>
                <a:spcPts val="1417"/>
              </a:spcBef>
              <a:buClr>
                <a:srgbClr val="000000"/>
              </a:buClr>
              <a:buSzPct val="45000"/>
              <a:buFont typeface="Wingdings" charset="2"/>
              <a:buChar char=""/>
            </a:pPr>
            <a:r>
              <a:rPr lang="de-DE" sz="2800" b="0" u="none" strike="noStrike">
                <a:solidFill>
                  <a:schemeClr val="dk1"/>
                </a:solidFill>
                <a:effectLst/>
                <a:uFillTx/>
                <a:latin typeface="Arial"/>
              </a:rPr>
              <a:t>Format des Gliederungstextes durch Klicken bearbeiten</a:t>
            </a:r>
          </a:p>
          <a:p>
            <a:pPr marL="864000" lvl="1" indent="-324000">
              <a:lnSpc>
                <a:spcPct val="90000"/>
              </a:lnSpc>
              <a:spcBef>
                <a:spcPts val="1134"/>
              </a:spcBef>
              <a:buClr>
                <a:srgbClr val="000000"/>
              </a:buClr>
              <a:buSzPct val="75000"/>
              <a:buFont typeface="Symbol" charset="2"/>
              <a:buChar char=""/>
            </a:pPr>
            <a:r>
              <a:rPr lang="de-DE" sz="2000" b="0" u="none" strike="noStrike">
                <a:solidFill>
                  <a:schemeClr val="dk1"/>
                </a:solidFill>
                <a:effectLst/>
                <a:uFillTx/>
                <a:latin typeface="Arial"/>
              </a:rPr>
              <a:t>Zweite Gliederungsebene</a:t>
            </a:r>
          </a:p>
          <a:p>
            <a:pPr marL="1296000" lvl="2" indent="-288000">
              <a:lnSpc>
                <a:spcPct val="90000"/>
              </a:lnSpc>
              <a:spcBef>
                <a:spcPts val="850"/>
              </a:spcBef>
              <a:buClr>
                <a:srgbClr val="000000"/>
              </a:buClr>
              <a:buSzPct val="45000"/>
              <a:buFont typeface="Wingdings" charset="2"/>
              <a:buChar char=""/>
            </a:pPr>
            <a:r>
              <a:rPr lang="de-DE" sz="1800" b="0" u="none" strike="noStrike">
                <a:solidFill>
                  <a:schemeClr val="dk1"/>
                </a:solidFill>
                <a:effectLst/>
                <a:uFillTx/>
                <a:latin typeface="Arial"/>
              </a:rPr>
              <a:t>Dritte Gliederungsebene</a:t>
            </a:r>
          </a:p>
          <a:p>
            <a:pPr marL="1728000" lvl="3" indent="-216000">
              <a:lnSpc>
                <a:spcPct val="90000"/>
              </a:lnSpc>
              <a:spcBef>
                <a:spcPts val="567"/>
              </a:spcBef>
              <a:buClr>
                <a:srgbClr val="000000"/>
              </a:buClr>
              <a:buSzPct val="75000"/>
              <a:buFont typeface="Symbol" charset="2"/>
              <a:buChar char=""/>
            </a:pPr>
            <a:r>
              <a:rPr lang="de-DE" sz="1800" b="0" u="none" strike="noStrike">
                <a:solidFill>
                  <a:schemeClr val="dk1"/>
                </a:solidFill>
                <a:effectLst/>
                <a:uFillTx/>
                <a:latin typeface="Arial"/>
              </a:rPr>
              <a:t>Vierte Gliederungsebene</a:t>
            </a:r>
          </a:p>
          <a:p>
            <a:pPr marL="2160000" lvl="4" indent="-216000">
              <a:lnSpc>
                <a:spcPct val="90000"/>
              </a:lnSpc>
              <a:spcBef>
                <a:spcPts val="283"/>
              </a:spcBef>
              <a:buClr>
                <a:srgbClr val="000000"/>
              </a:buClr>
              <a:buSzPct val="45000"/>
              <a:buFont typeface="Wingdings" charset="2"/>
              <a:buChar char=""/>
            </a:pPr>
            <a:r>
              <a:rPr lang="de-DE" sz="2000" b="0" u="none" strike="noStrike">
                <a:solidFill>
                  <a:schemeClr val="dk1"/>
                </a:solidFill>
                <a:effectLst/>
                <a:uFillTx/>
                <a:latin typeface="Arial"/>
              </a:rPr>
              <a:t>Fünfte Gliederungsebene</a:t>
            </a:r>
          </a:p>
          <a:p>
            <a:pPr marL="2592000" lvl="5" indent="-216000">
              <a:lnSpc>
                <a:spcPct val="90000"/>
              </a:lnSpc>
              <a:spcBef>
                <a:spcPts val="283"/>
              </a:spcBef>
              <a:buClr>
                <a:srgbClr val="000000"/>
              </a:buClr>
              <a:buSzPct val="45000"/>
              <a:buFont typeface="Wingdings" charset="2"/>
              <a:buChar char=""/>
            </a:pPr>
            <a:r>
              <a:rPr lang="de-DE" sz="2000" b="0" u="none" strike="noStrike">
                <a:solidFill>
                  <a:schemeClr val="dk1"/>
                </a:solidFill>
                <a:effectLst/>
                <a:uFillTx/>
                <a:latin typeface="Arial"/>
              </a:rPr>
              <a:t>Sechste Gliederungsebene</a:t>
            </a:r>
          </a:p>
          <a:p>
            <a:pPr marL="3024000" lvl="6" indent="-216000">
              <a:lnSpc>
                <a:spcPct val="90000"/>
              </a:lnSpc>
              <a:spcBef>
                <a:spcPts val="283"/>
              </a:spcBef>
              <a:buClr>
                <a:srgbClr val="000000"/>
              </a:buClr>
              <a:buSzPct val="45000"/>
              <a:buFont typeface="Wingdings" charset="2"/>
              <a:buChar char=""/>
            </a:pPr>
            <a:r>
              <a:rPr lang="de-DE" sz="2000" b="0" u="none" strike="noStrike">
                <a:solidFill>
                  <a:schemeClr val="dk1"/>
                </a:solidFill>
                <a:effectLst/>
                <a:uFillTx/>
                <a:latin typeface="Arial"/>
              </a:rPr>
              <a:t>Siebte Gliederungsebene</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 id="2147483666" r:id="rId18"/>
    <p:sldLayoutId id="2147483668" r:id="rId19"/>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1.png"/><Relationship Id="rId4" Type="http://schemas.openxmlformats.org/officeDocument/2006/relationships/image" Target="../media/image6.jpeg"/></Relationships>
</file>

<file path=ppt/slides/_rels/slide10.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image" Target="../media/image20.jpeg"/><Relationship Id="rId7" Type="http://schemas.openxmlformats.org/officeDocument/2006/relationships/image" Target="../media/image14.png"/><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image" Target="../media/image13.png"/><Relationship Id="rId5" Type="http://schemas.openxmlformats.org/officeDocument/2006/relationships/image" Target="../media/image12.png"/><Relationship Id="rId10" Type="http://schemas.openxmlformats.org/officeDocument/2006/relationships/image" Target="../media/image17.png"/><Relationship Id="rId4" Type="http://schemas.openxmlformats.org/officeDocument/2006/relationships/image" Target="../media/image11.png"/><Relationship Id="rId9" Type="http://schemas.openxmlformats.org/officeDocument/2006/relationships/image" Target="../media/image16.png"/></Relationships>
</file>

<file path=ppt/slides/_rels/slide11.xml.rels><?xml version="1.0" encoding="UTF-8" standalone="yes"?>
<Relationships xmlns="http://schemas.openxmlformats.org/package/2006/relationships"><Relationship Id="rId8" Type="http://schemas.openxmlformats.org/officeDocument/2006/relationships/image" Target="../media/image16.png"/><Relationship Id="rId3" Type="http://schemas.openxmlformats.org/officeDocument/2006/relationships/image" Target="../media/image11.png"/><Relationship Id="rId7" Type="http://schemas.openxmlformats.org/officeDocument/2006/relationships/image" Target="../media/image15.png"/><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image" Target="../media/image14.png"/><Relationship Id="rId11" Type="http://schemas.openxmlformats.org/officeDocument/2006/relationships/image" Target="../media/image22.png"/><Relationship Id="rId5" Type="http://schemas.openxmlformats.org/officeDocument/2006/relationships/image" Target="../media/image13.png"/><Relationship Id="rId10" Type="http://schemas.openxmlformats.org/officeDocument/2006/relationships/image" Target="../media/image21.jpeg"/><Relationship Id="rId4" Type="http://schemas.openxmlformats.org/officeDocument/2006/relationships/image" Target="../media/image12.png"/><Relationship Id="rId9" Type="http://schemas.openxmlformats.org/officeDocument/2006/relationships/image" Target="../media/image17.png"/></Relationships>
</file>

<file path=ppt/slides/_rels/slide12.xml.rels><?xml version="1.0" encoding="UTF-8" standalone="yes"?>
<Relationships xmlns="http://schemas.openxmlformats.org/package/2006/relationships"><Relationship Id="rId8" Type="http://schemas.openxmlformats.org/officeDocument/2006/relationships/image" Target="../media/image16.png"/><Relationship Id="rId3" Type="http://schemas.openxmlformats.org/officeDocument/2006/relationships/image" Target="../media/image11.png"/><Relationship Id="rId7" Type="http://schemas.openxmlformats.org/officeDocument/2006/relationships/image" Target="../media/image15.png"/><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image" Target="../media/image14.png"/><Relationship Id="rId5" Type="http://schemas.openxmlformats.org/officeDocument/2006/relationships/image" Target="../media/image13.png"/><Relationship Id="rId10" Type="http://schemas.openxmlformats.org/officeDocument/2006/relationships/image" Target="../media/image23.jpeg"/><Relationship Id="rId4" Type="http://schemas.openxmlformats.org/officeDocument/2006/relationships/image" Target="../media/image12.png"/><Relationship Id="rId9" Type="http://schemas.openxmlformats.org/officeDocument/2006/relationships/image" Target="../media/image17.png"/></Relationships>
</file>

<file path=ppt/slides/_rels/slide13.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image" Target="../media/image24.jpeg"/><Relationship Id="rId7" Type="http://schemas.openxmlformats.org/officeDocument/2006/relationships/image" Target="../media/image14.png"/><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image" Target="../media/image13.png"/><Relationship Id="rId5" Type="http://schemas.openxmlformats.org/officeDocument/2006/relationships/image" Target="../media/image12.png"/><Relationship Id="rId10" Type="http://schemas.openxmlformats.org/officeDocument/2006/relationships/image" Target="../media/image17.png"/><Relationship Id="rId4" Type="http://schemas.openxmlformats.org/officeDocument/2006/relationships/image" Target="../media/image11.png"/><Relationship Id="rId9" Type="http://schemas.openxmlformats.org/officeDocument/2006/relationships/image" Target="../media/image16.png"/></Relationships>
</file>

<file path=ppt/slides/_rels/slide14.xml.rels><?xml version="1.0" encoding="UTF-8" standalone="yes"?>
<Relationships xmlns="http://schemas.openxmlformats.org/package/2006/relationships"><Relationship Id="rId8" Type="http://schemas.openxmlformats.org/officeDocument/2006/relationships/image" Target="../media/image14.png"/><Relationship Id="rId3" Type="http://schemas.openxmlformats.org/officeDocument/2006/relationships/image" Target="../media/image17.png"/><Relationship Id="rId7" Type="http://schemas.openxmlformats.org/officeDocument/2006/relationships/image" Target="../media/image13.png"/><Relationship Id="rId2" Type="http://schemas.openxmlformats.org/officeDocument/2006/relationships/notesSlide" Target="../notesSlides/notesSlide13.xml"/><Relationship Id="rId1" Type="http://schemas.openxmlformats.org/officeDocument/2006/relationships/slideLayout" Target="../slideLayouts/slideLayout2.xml"/><Relationship Id="rId6" Type="http://schemas.openxmlformats.org/officeDocument/2006/relationships/image" Target="../media/image12.png"/><Relationship Id="rId5" Type="http://schemas.openxmlformats.org/officeDocument/2006/relationships/image" Target="../media/image11.png"/><Relationship Id="rId10" Type="http://schemas.openxmlformats.org/officeDocument/2006/relationships/image" Target="../media/image16.png"/><Relationship Id="rId4" Type="http://schemas.openxmlformats.org/officeDocument/2006/relationships/image" Target="../media/image25.jpeg"/><Relationship Id="rId9" Type="http://schemas.openxmlformats.org/officeDocument/2006/relationships/image" Target="../media/image15.png"/></Relationships>
</file>

<file path=ppt/slides/_rels/slide15.xml.rels><?xml version="1.0" encoding="UTF-8" standalone="yes"?>
<Relationships xmlns="http://schemas.openxmlformats.org/package/2006/relationships"><Relationship Id="rId8" Type="http://schemas.openxmlformats.org/officeDocument/2006/relationships/image" Target="../media/image14.png"/><Relationship Id="rId3" Type="http://schemas.openxmlformats.org/officeDocument/2006/relationships/image" Target="../media/image26.png"/><Relationship Id="rId7" Type="http://schemas.openxmlformats.org/officeDocument/2006/relationships/image" Target="../media/image13.png"/><Relationship Id="rId12" Type="http://schemas.openxmlformats.org/officeDocument/2006/relationships/image" Target="../media/image17.png"/><Relationship Id="rId2" Type="http://schemas.openxmlformats.org/officeDocument/2006/relationships/notesSlide" Target="../notesSlides/notesSlide14.xml"/><Relationship Id="rId1" Type="http://schemas.openxmlformats.org/officeDocument/2006/relationships/slideLayout" Target="../slideLayouts/slideLayout2.xml"/><Relationship Id="rId6" Type="http://schemas.openxmlformats.org/officeDocument/2006/relationships/image" Target="../media/image12.png"/><Relationship Id="rId11" Type="http://schemas.openxmlformats.org/officeDocument/2006/relationships/image" Target="../media/image16.png"/><Relationship Id="rId5" Type="http://schemas.openxmlformats.org/officeDocument/2006/relationships/image" Target="../media/image28.png"/><Relationship Id="rId10" Type="http://schemas.openxmlformats.org/officeDocument/2006/relationships/image" Target="../media/image15.png"/><Relationship Id="rId4" Type="http://schemas.openxmlformats.org/officeDocument/2006/relationships/image" Target="../media/image27.png"/><Relationship Id="rId9" Type="http://schemas.openxmlformats.org/officeDocument/2006/relationships/image" Target="../media/image11.png"/></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17.xml"/><Relationship Id="rId1" Type="http://schemas.openxmlformats.org/officeDocument/2006/relationships/slideLayout" Target="../slideLayouts/slideLayout2.xml"/><Relationship Id="rId4" Type="http://schemas.openxmlformats.org/officeDocument/2006/relationships/image" Target="../media/image29.png"/></Relationships>
</file>

<file path=ppt/slides/_rels/slide19.xml.rels><?xml version="1.0" encoding="UTF-8" standalone="yes"?>
<Relationships xmlns="http://schemas.openxmlformats.org/package/2006/relationships"><Relationship Id="rId8" Type="http://schemas.openxmlformats.org/officeDocument/2006/relationships/image" Target="../media/image34.png"/><Relationship Id="rId3" Type="http://schemas.openxmlformats.org/officeDocument/2006/relationships/hyperlink" Target="https://cloud.ph-karlsruhe.de/index.php/s/yHyF7WoRBwbWbkM" TargetMode="External"/><Relationship Id="rId7" Type="http://schemas.openxmlformats.org/officeDocument/2006/relationships/image" Target="../media/image33.png"/><Relationship Id="rId2" Type="http://schemas.openxmlformats.org/officeDocument/2006/relationships/notesSlide" Target="../notesSlides/notesSlide18.xml"/><Relationship Id="rId1" Type="http://schemas.openxmlformats.org/officeDocument/2006/relationships/slideLayout" Target="../slideLayouts/slideLayout2.xml"/><Relationship Id="rId6" Type="http://schemas.openxmlformats.org/officeDocument/2006/relationships/image" Target="../media/image32.png"/><Relationship Id="rId5" Type="http://schemas.openxmlformats.org/officeDocument/2006/relationships/image" Target="../media/image31.png"/><Relationship Id="rId4" Type="http://schemas.openxmlformats.org/officeDocument/2006/relationships/hyperlink" Target="https://cloud.ph-karlsruhe.de/index.php/s/iAy7WSpXYzEEaza" TargetMode="Externa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microsoft.com/office/2007/relationships/media" Target="https://www.youtube.com/embed/ctJhbefyNJM?feature=oembed" TargetMode="External"/><Relationship Id="rId1" Type="http://schemas.openxmlformats.org/officeDocument/2006/relationships/video" Target="NULL" TargetMode="External"/><Relationship Id="rId5" Type="http://schemas.openxmlformats.org/officeDocument/2006/relationships/image" Target="../media/image36.jpeg"/><Relationship Id="rId4" Type="http://schemas.openxmlformats.org/officeDocument/2006/relationships/notesSlide" Target="../notesSlides/notesSlide21.xml"/></Relationships>
</file>

<file path=ppt/slides/_rels/slide24.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8" Type="http://schemas.openxmlformats.org/officeDocument/2006/relationships/image" Target="../media/image14.png"/><Relationship Id="rId3" Type="http://schemas.openxmlformats.org/officeDocument/2006/relationships/image" Target="../media/image17.png"/><Relationship Id="rId7" Type="http://schemas.openxmlformats.org/officeDocument/2006/relationships/image" Target="../media/image13.png"/><Relationship Id="rId2" Type="http://schemas.openxmlformats.org/officeDocument/2006/relationships/notesSlide" Target="../notesSlides/notesSlide24.xml"/><Relationship Id="rId1" Type="http://schemas.openxmlformats.org/officeDocument/2006/relationships/slideLayout" Target="../slideLayouts/slideLayout2.xml"/><Relationship Id="rId6" Type="http://schemas.openxmlformats.org/officeDocument/2006/relationships/image" Target="../media/image12.png"/><Relationship Id="rId5" Type="http://schemas.openxmlformats.org/officeDocument/2006/relationships/image" Target="../media/image11.png"/><Relationship Id="rId10" Type="http://schemas.openxmlformats.org/officeDocument/2006/relationships/image" Target="../media/image16.png"/><Relationship Id="rId4" Type="http://schemas.openxmlformats.org/officeDocument/2006/relationships/image" Target="../media/image25.jpeg"/><Relationship Id="rId9" Type="http://schemas.openxmlformats.org/officeDocument/2006/relationships/image" Target="../media/image15.pn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slideLayout" Target="../slideLayouts/slideLayout2.xml"/><Relationship Id="rId1" Type="http://schemas.openxmlformats.org/officeDocument/2006/relationships/video" Target="https://www.youtube.com/embed/xS3g8q5k5C4?feature=oembed" TargetMode="External"/></Relationships>
</file>

<file path=ppt/slides/_rels/slide37.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slideLayout" Target="../slideLayouts/slideLayout2.xml"/><Relationship Id="rId1" Type="http://schemas.openxmlformats.org/officeDocument/2006/relationships/video" Target="https://www.youtube.com/embed/0ebGZwBk-J8?feature=oembed" TargetMode="External"/></Relationships>
</file>

<file path=ppt/slides/_rels/slide38.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10.jpeg"/></Relationships>
</file>

<file path=ppt/slides/_rels/slide7.xml.rels><?xml version="1.0" encoding="UTF-8" standalone="yes"?>
<Relationships xmlns="http://schemas.openxmlformats.org/package/2006/relationships"><Relationship Id="rId8" Type="http://schemas.openxmlformats.org/officeDocument/2006/relationships/image" Target="../media/image16.png"/><Relationship Id="rId3" Type="http://schemas.openxmlformats.org/officeDocument/2006/relationships/image" Target="../media/image11.png"/><Relationship Id="rId7" Type="http://schemas.openxmlformats.org/officeDocument/2006/relationships/image" Target="../media/image15.png"/><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image" Target="../media/image14.png"/><Relationship Id="rId5" Type="http://schemas.openxmlformats.org/officeDocument/2006/relationships/image" Target="../media/image13.png"/><Relationship Id="rId4" Type="http://schemas.openxmlformats.org/officeDocument/2006/relationships/image" Target="../media/image12.png"/><Relationship Id="rId9" Type="http://schemas.openxmlformats.org/officeDocument/2006/relationships/image" Target="../media/image17.png"/></Relationships>
</file>

<file path=ppt/slides/_rels/slide8.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image" Target="../media/image18.jpeg"/><Relationship Id="rId7" Type="http://schemas.openxmlformats.org/officeDocument/2006/relationships/image" Target="../media/image14.png"/><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image" Target="../media/image13.png"/><Relationship Id="rId5" Type="http://schemas.openxmlformats.org/officeDocument/2006/relationships/image" Target="../media/image12.png"/><Relationship Id="rId10" Type="http://schemas.openxmlformats.org/officeDocument/2006/relationships/image" Target="../media/image17.png"/><Relationship Id="rId4" Type="http://schemas.openxmlformats.org/officeDocument/2006/relationships/image" Target="../media/image11.png"/><Relationship Id="rId9" Type="http://schemas.openxmlformats.org/officeDocument/2006/relationships/image" Target="../media/image16.png"/></Relationships>
</file>

<file path=ppt/slides/_rels/slide9.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image" Target="../media/image19.jpeg"/><Relationship Id="rId7" Type="http://schemas.openxmlformats.org/officeDocument/2006/relationships/image" Target="../media/image14.png"/><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image" Target="../media/image13.png"/><Relationship Id="rId5" Type="http://schemas.openxmlformats.org/officeDocument/2006/relationships/image" Target="../media/image12.png"/><Relationship Id="rId10" Type="http://schemas.openxmlformats.org/officeDocument/2006/relationships/image" Target="../media/image17.png"/><Relationship Id="rId4" Type="http://schemas.openxmlformats.org/officeDocument/2006/relationships/image" Target="../media/image11.png"/><Relationship Id="rId9" Type="http://schemas.openxmlformats.org/officeDocument/2006/relationships/image" Target="../media/image1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4" name="Grafik 3" descr="Ein Bild, das Text, Schrift, Grafiken, Logo enthält.&#10;&#10;Beschreibung automatisch generiert."/>
          <p:cNvPicPr/>
          <p:nvPr/>
        </p:nvPicPr>
        <p:blipFill>
          <a:blip r:embed="rId3"/>
          <a:srcRect l="2157" r="3150" b="6397"/>
          <a:stretch/>
        </p:blipFill>
        <p:spPr>
          <a:xfrm>
            <a:off x="5251320" y="2209680"/>
            <a:ext cx="6493320" cy="1827000"/>
          </a:xfrm>
          <a:prstGeom prst="rect">
            <a:avLst/>
          </a:prstGeom>
          <a:noFill/>
          <a:ln w="0">
            <a:noFill/>
          </a:ln>
        </p:spPr>
      </p:pic>
      <p:sp>
        <p:nvSpPr>
          <p:cNvPr id="115" name="Rechteck 4"/>
          <p:cNvSpPr/>
          <p:nvPr/>
        </p:nvSpPr>
        <p:spPr>
          <a:xfrm>
            <a:off x="7701120" y="48600"/>
            <a:ext cx="4425480" cy="1101600"/>
          </a:xfrm>
          <a:prstGeom prst="rect">
            <a:avLst/>
          </a:prstGeom>
          <a:solidFill>
            <a:schemeClr val="bg1"/>
          </a:solidFill>
          <a:ln>
            <a:solidFill>
              <a:srgbClr val="FFFFFF"/>
            </a:solidFill>
            <a:round/>
          </a:ln>
        </p:spPr>
        <p:style>
          <a:lnRef idx="2">
            <a:schemeClr val="accent1">
              <a:shade val="15000"/>
            </a:schemeClr>
          </a:lnRef>
          <a:fillRef idx="1">
            <a:schemeClr val="accent1"/>
          </a:fillRef>
          <a:effectRef idx="0">
            <a:schemeClr val="accent1"/>
          </a:effectRef>
          <a:fontRef idx="minor"/>
        </p:style>
        <p:txBody>
          <a:bodyPr lIns="90000" tIns="45000" rIns="90000" bIns="45000" anchor="ctr">
            <a:noAutofit/>
          </a:bodyPr>
          <a:lstStyle/>
          <a:p>
            <a:pPr algn="ctr" defTabSz="914400">
              <a:lnSpc>
                <a:spcPct val="100000"/>
              </a:lnSpc>
            </a:pPr>
            <a:endParaRPr lang="de-DE" sz="1400" b="0" u="none" strike="noStrike">
              <a:solidFill>
                <a:schemeClr val="lt1"/>
              </a:solidFill>
              <a:effectLst/>
              <a:uFillTx/>
              <a:latin typeface="Arial"/>
              <a:ea typeface="Arial"/>
            </a:endParaRPr>
          </a:p>
        </p:txBody>
      </p:sp>
      <p:sp>
        <p:nvSpPr>
          <p:cNvPr id="116" name="Rechteck 1"/>
          <p:cNvSpPr/>
          <p:nvPr/>
        </p:nvSpPr>
        <p:spPr>
          <a:xfrm>
            <a:off x="9539640" y="5676120"/>
            <a:ext cx="2637360" cy="111348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p:style>
        <p:txBody>
          <a:bodyPr lIns="90000" tIns="45000" rIns="90000" bIns="45000" anchor="ctr">
            <a:noAutofit/>
          </a:bodyPr>
          <a:lstStyle/>
          <a:p>
            <a:pPr algn="ctr" defTabSz="914400">
              <a:lnSpc>
                <a:spcPct val="100000"/>
              </a:lnSpc>
            </a:pPr>
            <a:endParaRPr lang="de-DE" sz="1800" b="0" u="none" strike="noStrike">
              <a:solidFill>
                <a:schemeClr val="lt1"/>
              </a:solidFill>
              <a:effectLst/>
              <a:uFillTx/>
              <a:latin typeface="Arial"/>
              <a:ea typeface="Arial"/>
            </a:endParaRPr>
          </a:p>
        </p:txBody>
      </p:sp>
      <p:sp>
        <p:nvSpPr>
          <p:cNvPr id="117" name="Google Shape;91;p13"/>
          <p:cNvSpPr/>
          <p:nvPr/>
        </p:nvSpPr>
        <p:spPr>
          <a:xfrm>
            <a:off x="10707120" y="6163920"/>
            <a:ext cx="1118160" cy="137880"/>
          </a:xfrm>
          <a:prstGeom prst="rect">
            <a:avLst/>
          </a:prstGeom>
          <a:noFill/>
          <a:ln w="0">
            <a:noFill/>
          </a:ln>
        </p:spPr>
        <p:style>
          <a:lnRef idx="0">
            <a:scrgbClr r="0" g="0" b="0"/>
          </a:lnRef>
          <a:fillRef idx="0">
            <a:scrgbClr r="0" g="0" b="0"/>
          </a:fillRef>
          <a:effectRef idx="0">
            <a:scrgbClr r="0" g="0" b="0"/>
          </a:effectRef>
          <a:fontRef idx="minor"/>
        </p:style>
        <p:txBody>
          <a:bodyPr wrap="none" lIns="0" tIns="0" rIns="0" bIns="0" anchor="b">
            <a:spAutoFit/>
          </a:bodyPr>
          <a:lstStyle/>
          <a:p>
            <a:pPr algn="ctr" defTabSz="914400">
              <a:lnSpc>
                <a:spcPct val="90000"/>
              </a:lnSpc>
            </a:pPr>
            <a:r>
              <a:rPr lang="de-DE" sz="1000" b="0" u="none" strike="noStrike">
                <a:solidFill>
                  <a:schemeClr val="dk1"/>
                </a:solidFill>
                <a:effectLst/>
                <a:uFillTx/>
                <a:latin typeface="Calibri"/>
                <a:ea typeface="Calibri"/>
              </a:rPr>
              <a:t>Unterstützt durch die</a:t>
            </a:r>
            <a:endParaRPr lang="de-DE" sz="1000" b="0" u="none" strike="noStrike">
              <a:solidFill>
                <a:srgbClr val="000000"/>
              </a:solidFill>
              <a:effectLst/>
              <a:uFillTx/>
              <a:latin typeface="Calibri"/>
            </a:endParaRPr>
          </a:p>
        </p:txBody>
      </p:sp>
      <p:pic>
        <p:nvPicPr>
          <p:cNvPr id="118" name="Picture 2"/>
          <p:cNvPicPr/>
          <p:nvPr/>
        </p:nvPicPr>
        <p:blipFill>
          <a:blip r:embed="rId4"/>
          <a:stretch/>
        </p:blipFill>
        <p:spPr>
          <a:xfrm>
            <a:off x="10631160" y="6319800"/>
            <a:ext cx="1096200" cy="423000"/>
          </a:xfrm>
          <a:prstGeom prst="rect">
            <a:avLst/>
          </a:prstGeom>
          <a:noFill/>
          <a:ln w="0">
            <a:noFill/>
          </a:ln>
        </p:spPr>
      </p:pic>
      <p:pic>
        <p:nvPicPr>
          <p:cNvPr id="119" name="Google Shape;28;p3"/>
          <p:cNvPicPr/>
          <p:nvPr/>
        </p:nvPicPr>
        <p:blipFill>
          <a:blip r:embed="rId5"/>
          <a:stretch/>
        </p:blipFill>
        <p:spPr>
          <a:xfrm>
            <a:off x="9720360" y="162720"/>
            <a:ext cx="2406240" cy="896760"/>
          </a:xfrm>
          <a:prstGeom prst="rect">
            <a:avLst/>
          </a:prstGeom>
          <a:noFill/>
          <a:ln w="0">
            <a:noFill/>
          </a:ln>
        </p:spPr>
      </p:pic>
      <p:pic>
        <p:nvPicPr>
          <p:cNvPr id="120" name="Grafik 1"/>
          <p:cNvPicPr/>
          <p:nvPr/>
        </p:nvPicPr>
        <p:blipFill>
          <a:blip r:embed="rId6"/>
          <a:srcRect l="19633" r="26772"/>
          <a:stretch/>
        </p:blipFill>
        <p:spPr>
          <a:xfrm>
            <a:off x="0" y="0"/>
            <a:ext cx="4723560" cy="6879960"/>
          </a:xfrm>
          <a:prstGeom prst="rect">
            <a:avLst/>
          </a:prstGeom>
          <a:noFill/>
          <a:ln w="0">
            <a:noFill/>
          </a:ln>
        </p:spPr>
      </p:pic>
      <p:sp>
        <p:nvSpPr>
          <p:cNvPr id="121" name="Textfeld 9"/>
          <p:cNvSpPr/>
          <p:nvPr/>
        </p:nvSpPr>
        <p:spPr>
          <a:xfrm>
            <a:off x="14760" y="6635880"/>
            <a:ext cx="1078560" cy="2145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defTabSz="914400">
              <a:lnSpc>
                <a:spcPct val="100000"/>
              </a:lnSpc>
            </a:pPr>
            <a:r>
              <a:rPr lang="de-DE" sz="800" b="0" u="none" strike="noStrike">
                <a:solidFill>
                  <a:schemeClr val="lt1"/>
                </a:solidFill>
                <a:effectLst/>
                <a:uFillTx/>
                <a:latin typeface="Arial"/>
                <a:ea typeface="Arial"/>
              </a:rPr>
              <a:t>Bild mit KI generiert</a:t>
            </a:r>
            <a:endParaRPr lang="de-DE" sz="800" b="0" u="none" strike="noStrike">
              <a:solidFill>
                <a:srgbClr val="000000"/>
              </a:solidFill>
              <a:effectLst/>
              <a:uFillTx/>
              <a:latin typeface="Calibri"/>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3" name="Chevron 61"/>
          <p:cNvSpPr/>
          <p:nvPr/>
        </p:nvSpPr>
        <p:spPr>
          <a:xfrm rot="5400000">
            <a:off x="246600" y="2149200"/>
            <a:ext cx="1007280" cy="863280"/>
          </a:xfrm>
          <a:prstGeom prst="chevron">
            <a:avLst>
              <a:gd name="adj" fmla="val 20000"/>
            </a:avLst>
          </a:prstGeom>
          <a:solidFill>
            <a:schemeClr val="accent3">
              <a:lumMod val="40000"/>
              <a:lumOff val="60000"/>
            </a:schemeClr>
          </a:solidFill>
          <a:ln>
            <a:solidFill>
              <a:srgbClr val="4D811F"/>
            </a:solidFill>
            <a:round/>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gn="ctr" defTabSz="914400">
              <a:lnSpc>
                <a:spcPct val="100000"/>
              </a:lnSpc>
            </a:pPr>
            <a:endParaRPr lang="de-DE" sz="1400" b="0" u="none" strike="noStrike">
              <a:solidFill>
                <a:schemeClr val="dk1"/>
              </a:solidFill>
              <a:effectLst/>
              <a:uFillTx/>
              <a:latin typeface="Arial"/>
              <a:ea typeface="Arial"/>
            </a:endParaRPr>
          </a:p>
        </p:txBody>
      </p:sp>
      <p:sp>
        <p:nvSpPr>
          <p:cNvPr id="224" name="Rechteck 17"/>
          <p:cNvSpPr/>
          <p:nvPr/>
        </p:nvSpPr>
        <p:spPr>
          <a:xfrm>
            <a:off x="76320" y="5529240"/>
            <a:ext cx="2742480" cy="126972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gn="ctr" defTabSz="914400">
              <a:lnSpc>
                <a:spcPct val="100000"/>
              </a:lnSpc>
            </a:pPr>
            <a:endParaRPr lang="de-DE" sz="1400" b="0" u="none" strike="noStrike">
              <a:solidFill>
                <a:schemeClr val="lt1"/>
              </a:solidFill>
              <a:effectLst/>
              <a:uFillTx/>
              <a:latin typeface="Arial"/>
              <a:ea typeface="Arial"/>
            </a:endParaRPr>
          </a:p>
        </p:txBody>
      </p:sp>
      <p:sp>
        <p:nvSpPr>
          <p:cNvPr id="226" name="Text 0"/>
          <p:cNvSpPr/>
          <p:nvPr/>
        </p:nvSpPr>
        <p:spPr>
          <a:xfrm>
            <a:off x="5105520" y="91440"/>
            <a:ext cx="6839280" cy="545760"/>
          </a:xfrm>
          <a:prstGeom prst="rect">
            <a:avLst/>
          </a:prstGeom>
          <a:noFill/>
          <a:ln w="0">
            <a:noFill/>
          </a:ln>
        </p:spPr>
        <p:style>
          <a:lnRef idx="0">
            <a:scrgbClr r="0" g="0" b="0"/>
          </a:lnRef>
          <a:fillRef idx="0">
            <a:scrgbClr r="0" g="0" b="0"/>
          </a:fillRef>
          <a:effectRef idx="0">
            <a:scrgbClr r="0" g="0" b="0"/>
          </a:effectRef>
          <a:fontRef idx="minor"/>
        </p:style>
        <p:txBody>
          <a:bodyPr wrap="none" lIns="0" tIns="0" rIns="0" bIns="0" anchor="t">
            <a:noAutofit/>
          </a:bodyPr>
          <a:lstStyle/>
          <a:p>
            <a:pPr defTabSz="914400">
              <a:lnSpc>
                <a:spcPts val="4300"/>
              </a:lnSpc>
              <a:tabLst>
                <a:tab pos="0" algn="l"/>
              </a:tabLst>
            </a:pPr>
            <a:r>
              <a:rPr lang="en-US" sz="3400" b="0" u="none" strike="noStrike">
                <a:solidFill>
                  <a:srgbClr val="1F1E1E"/>
                </a:solidFill>
                <a:effectLst/>
                <a:uFillTx/>
                <a:latin typeface="Arial"/>
                <a:ea typeface="Alexandria Semi Bold"/>
              </a:rPr>
              <a:t>Wie laufen die Hackathons ab?</a:t>
            </a:r>
            <a:endParaRPr lang="de-DE" sz="3400" b="0" u="none" strike="noStrike">
              <a:solidFill>
                <a:srgbClr val="000000"/>
              </a:solidFill>
              <a:effectLst/>
              <a:uFillTx/>
              <a:latin typeface="Calibri"/>
            </a:endParaRPr>
          </a:p>
        </p:txBody>
      </p:sp>
      <p:pic>
        <p:nvPicPr>
          <p:cNvPr id="227" name="Grafik 1"/>
          <p:cNvPicPr/>
          <p:nvPr/>
        </p:nvPicPr>
        <p:blipFill>
          <a:blip r:embed="rId3"/>
          <a:srcRect r="34760" b="-3527"/>
          <a:stretch/>
        </p:blipFill>
        <p:spPr>
          <a:xfrm>
            <a:off x="5103360" y="762120"/>
            <a:ext cx="6316560" cy="5637960"/>
          </a:xfrm>
          <a:prstGeom prst="rect">
            <a:avLst/>
          </a:prstGeom>
          <a:noFill/>
          <a:ln w="0">
            <a:noFill/>
          </a:ln>
        </p:spPr>
      </p:pic>
      <p:sp>
        <p:nvSpPr>
          <p:cNvPr id="228" name="Text 5"/>
          <p:cNvSpPr/>
          <p:nvPr/>
        </p:nvSpPr>
        <p:spPr>
          <a:xfrm>
            <a:off x="1270440" y="2448360"/>
            <a:ext cx="1949760" cy="243000"/>
          </a:xfrm>
          <a:prstGeom prst="rect">
            <a:avLst/>
          </a:prstGeom>
          <a:noFill/>
          <a:ln w="0">
            <a:noFill/>
          </a:ln>
        </p:spPr>
        <p:style>
          <a:lnRef idx="0">
            <a:scrgbClr r="0" g="0" b="0"/>
          </a:lnRef>
          <a:fillRef idx="0">
            <a:scrgbClr r="0" g="0" b="0"/>
          </a:fillRef>
          <a:effectRef idx="0">
            <a:scrgbClr r="0" g="0" b="0"/>
          </a:effectRef>
          <a:fontRef idx="minor"/>
        </p:style>
        <p:txBody>
          <a:bodyPr wrap="none" lIns="0" tIns="0" rIns="0" bIns="0" anchor="t">
            <a:noAutofit/>
          </a:bodyPr>
          <a:lstStyle/>
          <a:p>
            <a:pPr defTabSz="914400">
              <a:lnSpc>
                <a:spcPts val="1899"/>
              </a:lnSpc>
              <a:tabLst>
                <a:tab pos="0" algn="l"/>
              </a:tabLst>
            </a:pPr>
            <a:r>
              <a:rPr lang="en-US" sz="2400" b="1" u="none" strike="noStrike">
                <a:solidFill>
                  <a:srgbClr val="3B3535"/>
                </a:solidFill>
                <a:effectLst/>
                <a:uFillTx/>
                <a:latin typeface="Arial"/>
                <a:ea typeface="Alexandria Semi Bold"/>
              </a:rPr>
              <a:t>Prototyp skizzieren</a:t>
            </a:r>
            <a:endParaRPr lang="de-DE" sz="2400" b="0" u="none" strike="noStrike">
              <a:solidFill>
                <a:srgbClr val="000000"/>
              </a:solidFill>
              <a:effectLst/>
              <a:uFillTx/>
              <a:latin typeface="Calibri"/>
            </a:endParaRPr>
          </a:p>
        </p:txBody>
      </p:sp>
      <p:pic>
        <p:nvPicPr>
          <p:cNvPr id="229" name="Image 3" descr="preencoded.png"/>
          <p:cNvPicPr/>
          <p:nvPr/>
        </p:nvPicPr>
        <p:blipFill>
          <a:blip r:embed="rId4"/>
          <a:stretch/>
        </p:blipFill>
        <p:spPr>
          <a:xfrm>
            <a:off x="380880" y="3938760"/>
            <a:ext cx="740520" cy="888840"/>
          </a:xfrm>
          <a:prstGeom prst="rect">
            <a:avLst/>
          </a:prstGeom>
          <a:noFill/>
          <a:ln w="0">
            <a:noFill/>
          </a:ln>
        </p:spPr>
      </p:pic>
      <p:pic>
        <p:nvPicPr>
          <p:cNvPr id="230" name="Image 0" descr="preencoded.png"/>
          <p:cNvPicPr/>
          <p:nvPr/>
        </p:nvPicPr>
        <p:blipFill>
          <a:blip r:embed="rId5"/>
          <a:stretch/>
        </p:blipFill>
        <p:spPr>
          <a:xfrm>
            <a:off x="380880" y="380880"/>
            <a:ext cx="740520" cy="888840"/>
          </a:xfrm>
          <a:prstGeom prst="rect">
            <a:avLst/>
          </a:prstGeom>
          <a:noFill/>
          <a:ln w="0">
            <a:noFill/>
          </a:ln>
        </p:spPr>
      </p:pic>
      <p:sp>
        <p:nvSpPr>
          <p:cNvPr id="231" name="Text 2"/>
          <p:cNvSpPr/>
          <p:nvPr/>
        </p:nvSpPr>
        <p:spPr>
          <a:xfrm>
            <a:off x="1270440" y="670680"/>
            <a:ext cx="1949760" cy="243000"/>
          </a:xfrm>
          <a:prstGeom prst="rect">
            <a:avLst/>
          </a:prstGeom>
          <a:noFill/>
          <a:ln w="0">
            <a:noFill/>
          </a:ln>
        </p:spPr>
        <p:style>
          <a:lnRef idx="0">
            <a:scrgbClr r="0" g="0" b="0"/>
          </a:lnRef>
          <a:fillRef idx="0">
            <a:scrgbClr r="0" g="0" b="0"/>
          </a:fillRef>
          <a:effectRef idx="0">
            <a:scrgbClr r="0" g="0" b="0"/>
          </a:effectRef>
          <a:fontRef idx="minor"/>
        </p:style>
        <p:txBody>
          <a:bodyPr wrap="none" lIns="0" tIns="0" rIns="0" bIns="0" anchor="t">
            <a:noAutofit/>
          </a:bodyPr>
          <a:lstStyle/>
          <a:p>
            <a:pPr defTabSz="914400">
              <a:lnSpc>
                <a:spcPts val="1899"/>
              </a:lnSpc>
              <a:tabLst>
                <a:tab pos="0" algn="l"/>
              </a:tabLst>
            </a:pPr>
            <a:r>
              <a:rPr lang="en-US" sz="2000" b="0" u="none" strike="noStrike">
                <a:solidFill>
                  <a:srgbClr val="3B3535"/>
                </a:solidFill>
                <a:effectLst/>
                <a:uFillTx/>
                <a:latin typeface="Arial"/>
                <a:ea typeface="Alexandria Semi Bold"/>
              </a:rPr>
              <a:t>Problemstellung</a:t>
            </a:r>
            <a:endParaRPr lang="de-DE" sz="2000" b="0" u="none" strike="noStrike">
              <a:solidFill>
                <a:srgbClr val="000000"/>
              </a:solidFill>
              <a:effectLst/>
              <a:uFillTx/>
              <a:latin typeface="Calibri"/>
            </a:endParaRPr>
          </a:p>
        </p:txBody>
      </p:sp>
      <p:pic>
        <p:nvPicPr>
          <p:cNvPr id="232" name="Image 1" descr="preencoded.png"/>
          <p:cNvPicPr/>
          <p:nvPr/>
        </p:nvPicPr>
        <p:blipFill>
          <a:blip r:embed="rId6"/>
          <a:stretch/>
        </p:blipFill>
        <p:spPr>
          <a:xfrm>
            <a:off x="380880" y="1270440"/>
            <a:ext cx="740520" cy="888840"/>
          </a:xfrm>
          <a:prstGeom prst="rect">
            <a:avLst/>
          </a:prstGeom>
          <a:noFill/>
          <a:ln w="0">
            <a:noFill/>
          </a:ln>
        </p:spPr>
      </p:pic>
      <p:sp>
        <p:nvSpPr>
          <p:cNvPr id="233" name="Text 3"/>
          <p:cNvSpPr/>
          <p:nvPr/>
        </p:nvSpPr>
        <p:spPr>
          <a:xfrm>
            <a:off x="1270440" y="1559520"/>
            <a:ext cx="1949760" cy="243000"/>
          </a:xfrm>
          <a:prstGeom prst="rect">
            <a:avLst/>
          </a:prstGeom>
          <a:noFill/>
          <a:ln w="0">
            <a:noFill/>
          </a:ln>
        </p:spPr>
        <p:style>
          <a:lnRef idx="0">
            <a:scrgbClr r="0" g="0" b="0"/>
          </a:lnRef>
          <a:fillRef idx="0">
            <a:scrgbClr r="0" g="0" b="0"/>
          </a:fillRef>
          <a:effectRef idx="0">
            <a:scrgbClr r="0" g="0" b="0"/>
          </a:effectRef>
          <a:fontRef idx="minor"/>
        </p:style>
        <p:txBody>
          <a:bodyPr wrap="none" lIns="0" tIns="0" rIns="0" bIns="0" anchor="t">
            <a:noAutofit/>
          </a:bodyPr>
          <a:lstStyle/>
          <a:p>
            <a:pPr defTabSz="914400">
              <a:lnSpc>
                <a:spcPts val="1899"/>
              </a:lnSpc>
              <a:tabLst>
                <a:tab pos="0" algn="l"/>
              </a:tabLst>
            </a:pPr>
            <a:r>
              <a:rPr lang="en-US" sz="2000" b="0" u="none" strike="noStrike">
                <a:solidFill>
                  <a:srgbClr val="3B3535"/>
                </a:solidFill>
                <a:effectLst/>
                <a:uFillTx/>
                <a:latin typeface="Arial"/>
                <a:ea typeface="Alexandria Semi Bold"/>
              </a:rPr>
              <a:t>Empathie &amp; Ideen</a:t>
            </a:r>
            <a:endParaRPr lang="de-DE" sz="2000" b="0" u="none" strike="noStrike">
              <a:solidFill>
                <a:srgbClr val="000000"/>
              </a:solidFill>
              <a:effectLst/>
              <a:uFillTx/>
              <a:latin typeface="Calibri"/>
            </a:endParaRPr>
          </a:p>
        </p:txBody>
      </p:sp>
      <p:pic>
        <p:nvPicPr>
          <p:cNvPr id="234" name="Image 2" descr="preencoded.png"/>
          <p:cNvPicPr/>
          <p:nvPr/>
        </p:nvPicPr>
        <p:blipFill>
          <a:blip r:embed="rId7"/>
          <a:stretch/>
        </p:blipFill>
        <p:spPr>
          <a:xfrm>
            <a:off x="380880" y="2159640"/>
            <a:ext cx="740520" cy="888840"/>
          </a:xfrm>
          <a:prstGeom prst="rect">
            <a:avLst/>
          </a:prstGeom>
          <a:noFill/>
          <a:ln w="0">
            <a:noFill/>
          </a:ln>
        </p:spPr>
      </p:pic>
      <p:sp>
        <p:nvSpPr>
          <p:cNvPr id="235" name="Text 4"/>
          <p:cNvSpPr/>
          <p:nvPr/>
        </p:nvSpPr>
        <p:spPr>
          <a:xfrm>
            <a:off x="1270440" y="3337920"/>
            <a:ext cx="1949760" cy="243000"/>
          </a:xfrm>
          <a:prstGeom prst="rect">
            <a:avLst/>
          </a:prstGeom>
          <a:noFill/>
          <a:ln w="0">
            <a:noFill/>
          </a:ln>
        </p:spPr>
        <p:style>
          <a:lnRef idx="0">
            <a:scrgbClr r="0" g="0" b="0"/>
          </a:lnRef>
          <a:fillRef idx="0">
            <a:scrgbClr r="0" g="0" b="0"/>
          </a:fillRef>
          <a:effectRef idx="0">
            <a:scrgbClr r="0" g="0" b="0"/>
          </a:effectRef>
          <a:fontRef idx="minor"/>
        </p:style>
        <p:txBody>
          <a:bodyPr wrap="none" lIns="0" tIns="0" rIns="0" bIns="0" anchor="t">
            <a:noAutofit/>
          </a:bodyPr>
          <a:lstStyle/>
          <a:p>
            <a:pPr defTabSz="914400">
              <a:lnSpc>
                <a:spcPts val="1899"/>
              </a:lnSpc>
            </a:pPr>
            <a:r>
              <a:rPr lang="en-US" sz="2000" b="0" u="none" strike="noStrike">
                <a:solidFill>
                  <a:srgbClr val="3B3535"/>
                </a:solidFill>
                <a:effectLst/>
                <a:uFillTx/>
                <a:latin typeface="Arial"/>
                <a:ea typeface="Alexandria Semi Bold"/>
              </a:rPr>
              <a:t>Prototyp programmieren</a:t>
            </a:r>
            <a:endParaRPr lang="de-DE" sz="2000" b="0" u="none" strike="noStrike">
              <a:solidFill>
                <a:srgbClr val="000000"/>
              </a:solidFill>
              <a:effectLst/>
              <a:uFillTx/>
              <a:latin typeface="Calibri"/>
            </a:endParaRPr>
          </a:p>
          <a:p>
            <a:pPr defTabSz="914400">
              <a:lnSpc>
                <a:spcPts val="1899"/>
              </a:lnSpc>
              <a:tabLst>
                <a:tab pos="0" algn="l"/>
              </a:tabLst>
            </a:pPr>
            <a:endParaRPr lang="de-DE" sz="2000" b="0" u="none" strike="noStrike">
              <a:solidFill>
                <a:srgbClr val="000000"/>
              </a:solidFill>
              <a:effectLst/>
              <a:uFillTx/>
              <a:latin typeface="Calibri"/>
            </a:endParaRPr>
          </a:p>
        </p:txBody>
      </p:sp>
      <p:pic>
        <p:nvPicPr>
          <p:cNvPr id="236" name="Image 4" descr="preencoded.png"/>
          <p:cNvPicPr/>
          <p:nvPr/>
        </p:nvPicPr>
        <p:blipFill>
          <a:blip r:embed="rId8"/>
          <a:stretch/>
        </p:blipFill>
        <p:spPr>
          <a:xfrm>
            <a:off x="380880" y="3049200"/>
            <a:ext cx="740520" cy="888840"/>
          </a:xfrm>
          <a:prstGeom prst="rect">
            <a:avLst/>
          </a:prstGeom>
          <a:noFill/>
          <a:ln w="0">
            <a:noFill/>
          </a:ln>
        </p:spPr>
      </p:pic>
      <p:sp>
        <p:nvSpPr>
          <p:cNvPr id="237" name="Text 6"/>
          <p:cNvSpPr/>
          <p:nvPr/>
        </p:nvSpPr>
        <p:spPr>
          <a:xfrm>
            <a:off x="1270440" y="4226760"/>
            <a:ext cx="2486160" cy="243000"/>
          </a:xfrm>
          <a:prstGeom prst="rect">
            <a:avLst/>
          </a:prstGeom>
          <a:noFill/>
          <a:ln w="0">
            <a:noFill/>
          </a:ln>
        </p:spPr>
        <p:style>
          <a:lnRef idx="0">
            <a:scrgbClr r="0" g="0" b="0"/>
          </a:lnRef>
          <a:fillRef idx="0">
            <a:scrgbClr r="0" g="0" b="0"/>
          </a:fillRef>
          <a:effectRef idx="0">
            <a:scrgbClr r="0" g="0" b="0"/>
          </a:effectRef>
          <a:fontRef idx="minor"/>
        </p:style>
        <p:txBody>
          <a:bodyPr wrap="none" lIns="0" tIns="0" rIns="0" bIns="0" anchor="t">
            <a:noAutofit/>
          </a:bodyPr>
          <a:lstStyle/>
          <a:p>
            <a:pPr defTabSz="914400">
              <a:lnSpc>
                <a:spcPts val="1899"/>
              </a:lnSpc>
            </a:pPr>
            <a:r>
              <a:rPr lang="en-US" sz="2000" b="0" u="none" strike="noStrike">
                <a:solidFill>
                  <a:srgbClr val="3B3535"/>
                </a:solidFill>
                <a:effectLst/>
                <a:uFillTx/>
                <a:latin typeface="Arial"/>
                <a:ea typeface="Alexandria Semi Bold"/>
              </a:rPr>
              <a:t>Lösung analysieren</a:t>
            </a:r>
            <a:endParaRPr lang="de-DE" sz="2000" b="0" u="none" strike="noStrike">
              <a:solidFill>
                <a:srgbClr val="000000"/>
              </a:solidFill>
              <a:effectLst/>
              <a:uFillTx/>
              <a:latin typeface="Calibri"/>
            </a:endParaRPr>
          </a:p>
        </p:txBody>
      </p:sp>
      <p:pic>
        <p:nvPicPr>
          <p:cNvPr id="238" name="Image 5" descr="preencoded.png"/>
          <p:cNvPicPr/>
          <p:nvPr/>
        </p:nvPicPr>
        <p:blipFill>
          <a:blip r:embed="rId9"/>
          <a:stretch/>
        </p:blipFill>
        <p:spPr>
          <a:xfrm>
            <a:off x="380880" y="4827960"/>
            <a:ext cx="740520" cy="888840"/>
          </a:xfrm>
          <a:prstGeom prst="rect">
            <a:avLst/>
          </a:prstGeom>
          <a:noFill/>
          <a:ln w="0">
            <a:noFill/>
          </a:ln>
        </p:spPr>
      </p:pic>
      <p:sp>
        <p:nvSpPr>
          <p:cNvPr id="239" name="Text 7"/>
          <p:cNvSpPr/>
          <p:nvPr/>
        </p:nvSpPr>
        <p:spPr>
          <a:xfrm>
            <a:off x="1270440" y="5115600"/>
            <a:ext cx="1949760" cy="243000"/>
          </a:xfrm>
          <a:prstGeom prst="rect">
            <a:avLst/>
          </a:prstGeom>
          <a:noFill/>
          <a:ln w="0">
            <a:noFill/>
          </a:ln>
        </p:spPr>
        <p:style>
          <a:lnRef idx="0">
            <a:scrgbClr r="0" g="0" b="0"/>
          </a:lnRef>
          <a:fillRef idx="0">
            <a:scrgbClr r="0" g="0" b="0"/>
          </a:fillRef>
          <a:effectRef idx="0">
            <a:scrgbClr r="0" g="0" b="0"/>
          </a:effectRef>
          <a:fontRef idx="minor"/>
        </p:style>
        <p:txBody>
          <a:bodyPr wrap="none" lIns="0" tIns="0" rIns="0" bIns="0" anchor="t">
            <a:noAutofit/>
          </a:bodyPr>
          <a:lstStyle/>
          <a:p>
            <a:pPr defTabSz="914400">
              <a:lnSpc>
                <a:spcPts val="1899"/>
              </a:lnSpc>
              <a:tabLst>
                <a:tab pos="0" algn="l"/>
              </a:tabLst>
            </a:pPr>
            <a:r>
              <a:rPr lang="en-US" sz="2000" b="0" u="none" strike="noStrike">
                <a:solidFill>
                  <a:srgbClr val="3B3535"/>
                </a:solidFill>
                <a:effectLst/>
                <a:uFillTx/>
                <a:latin typeface="Arial"/>
                <a:ea typeface="Alexandria Semi Bold"/>
              </a:rPr>
              <a:t>Pitch</a:t>
            </a:r>
            <a:endParaRPr lang="de-DE" sz="2000" b="0" u="none" strike="noStrike">
              <a:solidFill>
                <a:srgbClr val="000000"/>
              </a:solidFill>
              <a:effectLst/>
              <a:uFillTx/>
              <a:latin typeface="Calibri"/>
            </a:endParaRPr>
          </a:p>
        </p:txBody>
      </p:sp>
      <p:pic>
        <p:nvPicPr>
          <p:cNvPr id="240" name="Image 6" descr="preencoded.png"/>
          <p:cNvPicPr/>
          <p:nvPr/>
        </p:nvPicPr>
        <p:blipFill>
          <a:blip r:embed="rId10"/>
          <a:stretch/>
        </p:blipFill>
        <p:spPr>
          <a:xfrm>
            <a:off x="380880" y="5717520"/>
            <a:ext cx="740520" cy="888840"/>
          </a:xfrm>
          <a:prstGeom prst="rect">
            <a:avLst/>
          </a:prstGeom>
          <a:noFill/>
          <a:ln w="0">
            <a:noFill/>
          </a:ln>
        </p:spPr>
      </p:pic>
      <p:sp>
        <p:nvSpPr>
          <p:cNvPr id="241" name="Text 8"/>
          <p:cNvSpPr/>
          <p:nvPr/>
        </p:nvSpPr>
        <p:spPr>
          <a:xfrm>
            <a:off x="1270440" y="6004800"/>
            <a:ext cx="1949760" cy="243000"/>
          </a:xfrm>
          <a:prstGeom prst="rect">
            <a:avLst/>
          </a:prstGeom>
          <a:noFill/>
          <a:ln w="0">
            <a:noFill/>
          </a:ln>
        </p:spPr>
        <p:style>
          <a:lnRef idx="0">
            <a:scrgbClr r="0" g="0" b="0"/>
          </a:lnRef>
          <a:fillRef idx="0">
            <a:scrgbClr r="0" g="0" b="0"/>
          </a:fillRef>
          <a:effectRef idx="0">
            <a:scrgbClr r="0" g="0" b="0"/>
          </a:effectRef>
          <a:fontRef idx="minor"/>
        </p:style>
        <p:txBody>
          <a:bodyPr wrap="none" lIns="0" tIns="0" rIns="0" bIns="0" anchor="t">
            <a:noAutofit/>
          </a:bodyPr>
          <a:lstStyle/>
          <a:p>
            <a:pPr defTabSz="914400">
              <a:lnSpc>
                <a:spcPts val="1899"/>
              </a:lnSpc>
              <a:tabLst>
                <a:tab pos="0" algn="l"/>
              </a:tabLst>
            </a:pPr>
            <a:r>
              <a:rPr lang="en-US" sz="2000" b="0" u="none" strike="noStrike">
                <a:solidFill>
                  <a:srgbClr val="3B3535"/>
                </a:solidFill>
                <a:effectLst/>
                <a:uFillTx/>
                <a:latin typeface="Arial"/>
                <a:ea typeface="Alexandria Semi Bold"/>
              </a:rPr>
              <a:t>Siegerehrung</a:t>
            </a:r>
            <a:endParaRPr lang="de-DE" sz="2000" b="0" u="none" strike="noStrike">
              <a:solidFill>
                <a:srgbClr val="000000"/>
              </a:solidFill>
              <a:effectLst/>
              <a:uFillTx/>
              <a:latin typeface="Calibri"/>
            </a:endParaRPr>
          </a:p>
        </p:txBody>
      </p:sp>
      <p:sp>
        <p:nvSpPr>
          <p:cNvPr id="2" name="TextBox 8">
            <a:extLst>
              <a:ext uri="{FF2B5EF4-FFF2-40B4-BE49-F238E27FC236}">
                <a16:creationId xmlns:a16="http://schemas.microsoft.com/office/drawing/2014/main" id="{94CBD404-F6B8-D087-EE37-29E4B4A5F098}"/>
              </a:ext>
            </a:extLst>
          </p:cNvPr>
          <p:cNvSpPr/>
          <p:nvPr/>
        </p:nvSpPr>
        <p:spPr>
          <a:xfrm>
            <a:off x="5045040" y="6308280"/>
            <a:ext cx="1813680" cy="213990"/>
          </a:xfrm>
          <a:prstGeom prst="rect">
            <a:avLst/>
          </a:prstGeom>
          <a:noFill/>
          <a:ln w="0">
            <a:noFill/>
          </a:ln>
        </p:spPr>
        <p:style>
          <a:lnRef idx="0">
            <a:scrgbClr r="0" g="0" b="0"/>
          </a:lnRef>
          <a:fillRef idx="0">
            <a:scrgbClr r="0" g="0" b="0"/>
          </a:fillRef>
          <a:effectRef idx="0">
            <a:scrgbClr r="0" g="0" b="0"/>
          </a:effectRef>
          <a:fontRef idx="minor"/>
        </p:style>
        <p:txBody>
          <a:bodyPr horzOverflow="overflow" wrap="square" lIns="90000" tIns="45000" rIns="90000" bIns="45000" numCol="1" spcCol="0" anchor="t">
            <a:spAutoFit/>
          </a:bodyPr>
          <a:lstStyle/>
          <a:p>
            <a:pPr defTabSz="914400">
              <a:lnSpc>
                <a:spcPct val="100000"/>
              </a:lnSpc>
            </a:pPr>
            <a:r>
              <a:rPr lang="en-US" sz="800" b="0" u="none" strike="noStrike" dirty="0" err="1">
                <a:solidFill>
                  <a:srgbClr val="000000"/>
                </a:solidFill>
                <a:effectLst/>
                <a:uFillTx/>
                <a:latin typeface="Arial"/>
                <a:ea typeface="Arial"/>
              </a:rPr>
              <a:t>Bildquelle</a:t>
            </a:r>
            <a:r>
              <a:rPr lang="en-US" sz="800" b="0" u="none" strike="noStrike" dirty="0">
                <a:solidFill>
                  <a:srgbClr val="000000"/>
                </a:solidFill>
                <a:effectLst/>
                <a:uFillTx/>
                <a:latin typeface="Arial"/>
                <a:ea typeface="Arial"/>
              </a:rPr>
              <a:t>: PH Karlsruhe</a:t>
            </a:r>
            <a:endParaRPr lang="de-DE" sz="800" b="0" u="none" strike="noStrike" dirty="0">
              <a:solidFill>
                <a:srgbClr val="000000"/>
              </a:solidFill>
              <a:effectLst/>
              <a:uFillTx/>
              <a:latin typeface="Calibri"/>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2" name="Chevron 22"/>
          <p:cNvSpPr/>
          <p:nvPr/>
        </p:nvSpPr>
        <p:spPr>
          <a:xfrm rot="5400000">
            <a:off x="246600" y="3040200"/>
            <a:ext cx="1007280" cy="863280"/>
          </a:xfrm>
          <a:prstGeom prst="chevron">
            <a:avLst>
              <a:gd name="adj" fmla="val 20000"/>
            </a:avLst>
          </a:prstGeom>
          <a:solidFill>
            <a:schemeClr val="accent3">
              <a:lumMod val="40000"/>
              <a:lumOff val="60000"/>
            </a:schemeClr>
          </a:solidFill>
          <a:ln>
            <a:solidFill>
              <a:srgbClr val="4D811F"/>
            </a:solidFill>
            <a:round/>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gn="ctr" defTabSz="914400">
              <a:lnSpc>
                <a:spcPct val="100000"/>
              </a:lnSpc>
            </a:pPr>
            <a:endParaRPr lang="de-DE" sz="1400" b="0" u="none" strike="noStrike">
              <a:solidFill>
                <a:schemeClr val="dk1"/>
              </a:solidFill>
              <a:effectLst/>
              <a:uFillTx/>
              <a:latin typeface="Arial"/>
              <a:ea typeface="Arial"/>
            </a:endParaRPr>
          </a:p>
        </p:txBody>
      </p:sp>
      <p:sp>
        <p:nvSpPr>
          <p:cNvPr id="243" name="Rechteck 17"/>
          <p:cNvSpPr/>
          <p:nvPr/>
        </p:nvSpPr>
        <p:spPr>
          <a:xfrm>
            <a:off x="76320" y="5529240"/>
            <a:ext cx="2742480" cy="126972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gn="ctr" defTabSz="914400">
              <a:lnSpc>
                <a:spcPct val="100000"/>
              </a:lnSpc>
            </a:pPr>
            <a:endParaRPr lang="de-DE" sz="1400" b="0" u="none" strike="noStrike">
              <a:solidFill>
                <a:schemeClr val="lt1"/>
              </a:solidFill>
              <a:effectLst/>
              <a:uFillTx/>
              <a:latin typeface="Arial"/>
              <a:ea typeface="Arial"/>
            </a:endParaRPr>
          </a:p>
        </p:txBody>
      </p:sp>
      <p:sp>
        <p:nvSpPr>
          <p:cNvPr id="245" name="Text 0"/>
          <p:cNvSpPr/>
          <p:nvPr/>
        </p:nvSpPr>
        <p:spPr>
          <a:xfrm>
            <a:off x="5105520" y="91440"/>
            <a:ext cx="6839280" cy="545760"/>
          </a:xfrm>
          <a:prstGeom prst="rect">
            <a:avLst/>
          </a:prstGeom>
          <a:noFill/>
          <a:ln w="0">
            <a:noFill/>
          </a:ln>
        </p:spPr>
        <p:style>
          <a:lnRef idx="0">
            <a:scrgbClr r="0" g="0" b="0"/>
          </a:lnRef>
          <a:fillRef idx="0">
            <a:scrgbClr r="0" g="0" b="0"/>
          </a:fillRef>
          <a:effectRef idx="0">
            <a:scrgbClr r="0" g="0" b="0"/>
          </a:effectRef>
          <a:fontRef idx="minor"/>
        </p:style>
        <p:txBody>
          <a:bodyPr wrap="none" lIns="0" tIns="0" rIns="0" bIns="0" anchor="t">
            <a:noAutofit/>
          </a:bodyPr>
          <a:lstStyle/>
          <a:p>
            <a:pPr defTabSz="914400">
              <a:lnSpc>
                <a:spcPts val="4300"/>
              </a:lnSpc>
              <a:tabLst>
                <a:tab pos="0" algn="l"/>
              </a:tabLst>
            </a:pPr>
            <a:r>
              <a:rPr lang="en-US" sz="3400" b="0" u="none" strike="noStrike">
                <a:solidFill>
                  <a:srgbClr val="1F1E1E"/>
                </a:solidFill>
                <a:effectLst/>
                <a:uFillTx/>
                <a:latin typeface="Arial"/>
                <a:ea typeface="Alexandria Semi Bold"/>
              </a:rPr>
              <a:t>Wie laufen die Hackathons ab?</a:t>
            </a:r>
            <a:endParaRPr lang="de-DE" sz="3400" b="0" u="none" strike="noStrike">
              <a:solidFill>
                <a:srgbClr val="000000"/>
              </a:solidFill>
              <a:effectLst/>
              <a:uFillTx/>
              <a:latin typeface="Calibri"/>
            </a:endParaRPr>
          </a:p>
        </p:txBody>
      </p:sp>
      <p:sp>
        <p:nvSpPr>
          <p:cNvPr id="246" name="Text 4"/>
          <p:cNvSpPr/>
          <p:nvPr/>
        </p:nvSpPr>
        <p:spPr>
          <a:xfrm>
            <a:off x="1270440" y="3337920"/>
            <a:ext cx="1949760" cy="243000"/>
          </a:xfrm>
          <a:prstGeom prst="rect">
            <a:avLst/>
          </a:prstGeom>
          <a:noFill/>
          <a:ln w="0">
            <a:noFill/>
          </a:ln>
        </p:spPr>
        <p:style>
          <a:lnRef idx="0">
            <a:scrgbClr r="0" g="0" b="0"/>
          </a:lnRef>
          <a:fillRef idx="0">
            <a:scrgbClr r="0" g="0" b="0"/>
          </a:fillRef>
          <a:effectRef idx="0">
            <a:scrgbClr r="0" g="0" b="0"/>
          </a:effectRef>
          <a:fontRef idx="minor"/>
        </p:style>
        <p:txBody>
          <a:bodyPr wrap="none" lIns="0" tIns="0" rIns="0" bIns="0" anchor="t">
            <a:noAutofit/>
          </a:bodyPr>
          <a:lstStyle/>
          <a:p>
            <a:pPr defTabSz="914400">
              <a:lnSpc>
                <a:spcPts val="1899"/>
              </a:lnSpc>
              <a:tabLst>
                <a:tab pos="0" algn="l"/>
              </a:tabLst>
            </a:pPr>
            <a:r>
              <a:rPr lang="en-US" sz="2400" b="1" u="none" strike="noStrike">
                <a:solidFill>
                  <a:srgbClr val="3B3535"/>
                </a:solidFill>
                <a:effectLst/>
                <a:uFillTx/>
                <a:latin typeface="Arial"/>
                <a:ea typeface="Alexandria Semi Bold"/>
              </a:rPr>
              <a:t>Prototyp programmieren</a:t>
            </a:r>
            <a:endParaRPr lang="de-DE" sz="2400" b="0" u="none" strike="noStrike">
              <a:solidFill>
                <a:srgbClr val="000000"/>
              </a:solidFill>
              <a:effectLst/>
              <a:uFillTx/>
              <a:latin typeface="Calibri"/>
            </a:endParaRPr>
          </a:p>
        </p:txBody>
      </p:sp>
      <p:pic>
        <p:nvPicPr>
          <p:cNvPr id="247" name="Image 3" descr="preencoded.png"/>
          <p:cNvPicPr/>
          <p:nvPr/>
        </p:nvPicPr>
        <p:blipFill>
          <a:blip r:embed="rId3"/>
          <a:stretch/>
        </p:blipFill>
        <p:spPr>
          <a:xfrm>
            <a:off x="380880" y="3938760"/>
            <a:ext cx="740520" cy="888840"/>
          </a:xfrm>
          <a:prstGeom prst="rect">
            <a:avLst/>
          </a:prstGeom>
          <a:noFill/>
          <a:ln w="0">
            <a:noFill/>
          </a:ln>
        </p:spPr>
      </p:pic>
      <p:pic>
        <p:nvPicPr>
          <p:cNvPr id="248" name="Image 0" descr="preencoded.png"/>
          <p:cNvPicPr/>
          <p:nvPr/>
        </p:nvPicPr>
        <p:blipFill>
          <a:blip r:embed="rId4"/>
          <a:stretch/>
        </p:blipFill>
        <p:spPr>
          <a:xfrm>
            <a:off x="380880" y="380880"/>
            <a:ext cx="740520" cy="888840"/>
          </a:xfrm>
          <a:prstGeom prst="rect">
            <a:avLst/>
          </a:prstGeom>
          <a:noFill/>
          <a:ln w="0">
            <a:noFill/>
          </a:ln>
        </p:spPr>
      </p:pic>
      <p:sp>
        <p:nvSpPr>
          <p:cNvPr id="249" name="Text 2"/>
          <p:cNvSpPr/>
          <p:nvPr/>
        </p:nvSpPr>
        <p:spPr>
          <a:xfrm>
            <a:off x="1270440" y="670680"/>
            <a:ext cx="1949760" cy="243000"/>
          </a:xfrm>
          <a:prstGeom prst="rect">
            <a:avLst/>
          </a:prstGeom>
          <a:noFill/>
          <a:ln w="0">
            <a:noFill/>
          </a:ln>
        </p:spPr>
        <p:style>
          <a:lnRef idx="0">
            <a:scrgbClr r="0" g="0" b="0"/>
          </a:lnRef>
          <a:fillRef idx="0">
            <a:scrgbClr r="0" g="0" b="0"/>
          </a:fillRef>
          <a:effectRef idx="0">
            <a:scrgbClr r="0" g="0" b="0"/>
          </a:effectRef>
          <a:fontRef idx="minor"/>
        </p:style>
        <p:txBody>
          <a:bodyPr wrap="none" lIns="0" tIns="0" rIns="0" bIns="0" anchor="t">
            <a:noAutofit/>
          </a:bodyPr>
          <a:lstStyle/>
          <a:p>
            <a:pPr defTabSz="914400">
              <a:lnSpc>
                <a:spcPts val="1899"/>
              </a:lnSpc>
              <a:tabLst>
                <a:tab pos="0" algn="l"/>
              </a:tabLst>
            </a:pPr>
            <a:r>
              <a:rPr lang="en-US" sz="2000" b="0" u="none" strike="noStrike">
                <a:solidFill>
                  <a:srgbClr val="3B3535"/>
                </a:solidFill>
                <a:effectLst/>
                <a:uFillTx/>
                <a:latin typeface="Arial"/>
                <a:ea typeface="Alexandria Semi Bold"/>
              </a:rPr>
              <a:t>Problemstellung</a:t>
            </a:r>
            <a:endParaRPr lang="de-DE" sz="2000" b="0" u="none" strike="noStrike">
              <a:solidFill>
                <a:srgbClr val="000000"/>
              </a:solidFill>
              <a:effectLst/>
              <a:uFillTx/>
              <a:latin typeface="Calibri"/>
            </a:endParaRPr>
          </a:p>
        </p:txBody>
      </p:sp>
      <p:pic>
        <p:nvPicPr>
          <p:cNvPr id="250" name="Image 1" descr="preencoded.png"/>
          <p:cNvPicPr/>
          <p:nvPr/>
        </p:nvPicPr>
        <p:blipFill>
          <a:blip r:embed="rId5"/>
          <a:stretch/>
        </p:blipFill>
        <p:spPr>
          <a:xfrm>
            <a:off x="380880" y="1270440"/>
            <a:ext cx="740520" cy="888840"/>
          </a:xfrm>
          <a:prstGeom prst="rect">
            <a:avLst/>
          </a:prstGeom>
          <a:noFill/>
          <a:ln w="0">
            <a:noFill/>
          </a:ln>
        </p:spPr>
      </p:pic>
      <p:sp>
        <p:nvSpPr>
          <p:cNvPr id="251" name="Text 3"/>
          <p:cNvSpPr/>
          <p:nvPr/>
        </p:nvSpPr>
        <p:spPr>
          <a:xfrm>
            <a:off x="1270440" y="1559520"/>
            <a:ext cx="1949760" cy="243000"/>
          </a:xfrm>
          <a:prstGeom prst="rect">
            <a:avLst/>
          </a:prstGeom>
          <a:noFill/>
          <a:ln w="0">
            <a:noFill/>
          </a:ln>
        </p:spPr>
        <p:style>
          <a:lnRef idx="0">
            <a:scrgbClr r="0" g="0" b="0"/>
          </a:lnRef>
          <a:fillRef idx="0">
            <a:scrgbClr r="0" g="0" b="0"/>
          </a:fillRef>
          <a:effectRef idx="0">
            <a:scrgbClr r="0" g="0" b="0"/>
          </a:effectRef>
          <a:fontRef idx="minor"/>
        </p:style>
        <p:txBody>
          <a:bodyPr wrap="none" lIns="0" tIns="0" rIns="0" bIns="0" anchor="t">
            <a:noAutofit/>
          </a:bodyPr>
          <a:lstStyle/>
          <a:p>
            <a:pPr defTabSz="914400">
              <a:lnSpc>
                <a:spcPts val="1899"/>
              </a:lnSpc>
              <a:tabLst>
                <a:tab pos="0" algn="l"/>
              </a:tabLst>
            </a:pPr>
            <a:r>
              <a:rPr lang="en-US" sz="2000" b="0" u="none" strike="noStrike">
                <a:solidFill>
                  <a:srgbClr val="3B3535"/>
                </a:solidFill>
                <a:effectLst/>
                <a:uFillTx/>
                <a:latin typeface="Arial"/>
                <a:ea typeface="Alexandria Semi Bold"/>
              </a:rPr>
              <a:t>Empathie &amp; Ideen</a:t>
            </a:r>
            <a:endParaRPr lang="de-DE" sz="2000" b="0" u="none" strike="noStrike">
              <a:solidFill>
                <a:srgbClr val="000000"/>
              </a:solidFill>
              <a:effectLst/>
              <a:uFillTx/>
              <a:latin typeface="Calibri"/>
            </a:endParaRPr>
          </a:p>
        </p:txBody>
      </p:sp>
      <p:pic>
        <p:nvPicPr>
          <p:cNvPr id="252" name="Image 2" descr="preencoded.png"/>
          <p:cNvPicPr/>
          <p:nvPr/>
        </p:nvPicPr>
        <p:blipFill>
          <a:blip r:embed="rId6"/>
          <a:stretch/>
        </p:blipFill>
        <p:spPr>
          <a:xfrm>
            <a:off x="380880" y="2159640"/>
            <a:ext cx="740520" cy="888840"/>
          </a:xfrm>
          <a:prstGeom prst="rect">
            <a:avLst/>
          </a:prstGeom>
          <a:noFill/>
          <a:ln w="0">
            <a:noFill/>
          </a:ln>
        </p:spPr>
      </p:pic>
      <p:sp>
        <p:nvSpPr>
          <p:cNvPr id="253" name="Text 5"/>
          <p:cNvSpPr/>
          <p:nvPr/>
        </p:nvSpPr>
        <p:spPr>
          <a:xfrm>
            <a:off x="1270440" y="2448360"/>
            <a:ext cx="1949760" cy="243000"/>
          </a:xfrm>
          <a:prstGeom prst="rect">
            <a:avLst/>
          </a:prstGeom>
          <a:noFill/>
          <a:ln w="0">
            <a:noFill/>
          </a:ln>
        </p:spPr>
        <p:style>
          <a:lnRef idx="0">
            <a:scrgbClr r="0" g="0" b="0"/>
          </a:lnRef>
          <a:fillRef idx="0">
            <a:scrgbClr r="0" g="0" b="0"/>
          </a:fillRef>
          <a:effectRef idx="0">
            <a:scrgbClr r="0" g="0" b="0"/>
          </a:effectRef>
          <a:fontRef idx="minor"/>
        </p:style>
        <p:txBody>
          <a:bodyPr wrap="none" lIns="0" tIns="0" rIns="0" bIns="0" anchor="t">
            <a:noAutofit/>
          </a:bodyPr>
          <a:lstStyle/>
          <a:p>
            <a:pPr defTabSz="914400">
              <a:lnSpc>
                <a:spcPts val="1899"/>
              </a:lnSpc>
            </a:pPr>
            <a:r>
              <a:rPr lang="en-US" sz="2000" b="0" u="none" strike="noStrike">
                <a:solidFill>
                  <a:srgbClr val="3B3535"/>
                </a:solidFill>
                <a:effectLst/>
                <a:uFillTx/>
                <a:latin typeface="Arial"/>
                <a:ea typeface="Alexandria Semi Bold"/>
              </a:rPr>
              <a:t>Prototyp skizzieren</a:t>
            </a:r>
            <a:endParaRPr lang="de-DE" sz="2000" b="0" u="none" strike="noStrike">
              <a:solidFill>
                <a:srgbClr val="000000"/>
              </a:solidFill>
              <a:effectLst/>
              <a:uFillTx/>
              <a:latin typeface="Calibri"/>
            </a:endParaRPr>
          </a:p>
        </p:txBody>
      </p:sp>
      <p:pic>
        <p:nvPicPr>
          <p:cNvPr id="254" name="Image 4" descr="preencoded.png"/>
          <p:cNvPicPr/>
          <p:nvPr/>
        </p:nvPicPr>
        <p:blipFill>
          <a:blip r:embed="rId7"/>
          <a:stretch/>
        </p:blipFill>
        <p:spPr>
          <a:xfrm>
            <a:off x="380880" y="3049200"/>
            <a:ext cx="740520" cy="888840"/>
          </a:xfrm>
          <a:prstGeom prst="rect">
            <a:avLst/>
          </a:prstGeom>
          <a:noFill/>
          <a:ln w="0">
            <a:noFill/>
          </a:ln>
        </p:spPr>
      </p:pic>
      <p:sp>
        <p:nvSpPr>
          <p:cNvPr id="255" name="Text 6"/>
          <p:cNvSpPr/>
          <p:nvPr/>
        </p:nvSpPr>
        <p:spPr>
          <a:xfrm>
            <a:off x="1270440" y="4226760"/>
            <a:ext cx="2486160" cy="243000"/>
          </a:xfrm>
          <a:prstGeom prst="rect">
            <a:avLst/>
          </a:prstGeom>
          <a:noFill/>
          <a:ln w="0">
            <a:noFill/>
          </a:ln>
        </p:spPr>
        <p:style>
          <a:lnRef idx="0">
            <a:scrgbClr r="0" g="0" b="0"/>
          </a:lnRef>
          <a:fillRef idx="0">
            <a:scrgbClr r="0" g="0" b="0"/>
          </a:fillRef>
          <a:effectRef idx="0">
            <a:scrgbClr r="0" g="0" b="0"/>
          </a:effectRef>
          <a:fontRef idx="minor"/>
        </p:style>
        <p:txBody>
          <a:bodyPr wrap="none" lIns="0" tIns="0" rIns="0" bIns="0" anchor="t">
            <a:noAutofit/>
          </a:bodyPr>
          <a:lstStyle/>
          <a:p>
            <a:pPr defTabSz="914400">
              <a:lnSpc>
                <a:spcPts val="1899"/>
              </a:lnSpc>
            </a:pPr>
            <a:r>
              <a:rPr lang="en-US" sz="2000" b="0" u="none" strike="noStrike">
                <a:solidFill>
                  <a:srgbClr val="3B3535"/>
                </a:solidFill>
                <a:effectLst/>
                <a:uFillTx/>
                <a:latin typeface="Arial"/>
                <a:ea typeface="Alexandria Semi Bold"/>
              </a:rPr>
              <a:t>Lösung analysieren</a:t>
            </a:r>
            <a:endParaRPr lang="de-DE" sz="2000" b="0" u="none" strike="noStrike">
              <a:solidFill>
                <a:srgbClr val="000000"/>
              </a:solidFill>
              <a:effectLst/>
              <a:uFillTx/>
              <a:latin typeface="Calibri"/>
            </a:endParaRPr>
          </a:p>
        </p:txBody>
      </p:sp>
      <p:pic>
        <p:nvPicPr>
          <p:cNvPr id="256" name="Image 5" descr="preencoded.png"/>
          <p:cNvPicPr/>
          <p:nvPr/>
        </p:nvPicPr>
        <p:blipFill>
          <a:blip r:embed="rId8"/>
          <a:stretch/>
        </p:blipFill>
        <p:spPr>
          <a:xfrm>
            <a:off x="380880" y="4827960"/>
            <a:ext cx="740520" cy="888840"/>
          </a:xfrm>
          <a:prstGeom prst="rect">
            <a:avLst/>
          </a:prstGeom>
          <a:noFill/>
          <a:ln w="0">
            <a:noFill/>
          </a:ln>
        </p:spPr>
      </p:pic>
      <p:sp>
        <p:nvSpPr>
          <p:cNvPr id="257" name="Text 7"/>
          <p:cNvSpPr/>
          <p:nvPr/>
        </p:nvSpPr>
        <p:spPr>
          <a:xfrm>
            <a:off x="1270440" y="5115600"/>
            <a:ext cx="1949760" cy="243000"/>
          </a:xfrm>
          <a:prstGeom prst="rect">
            <a:avLst/>
          </a:prstGeom>
          <a:noFill/>
          <a:ln w="0">
            <a:noFill/>
          </a:ln>
        </p:spPr>
        <p:style>
          <a:lnRef idx="0">
            <a:scrgbClr r="0" g="0" b="0"/>
          </a:lnRef>
          <a:fillRef idx="0">
            <a:scrgbClr r="0" g="0" b="0"/>
          </a:fillRef>
          <a:effectRef idx="0">
            <a:scrgbClr r="0" g="0" b="0"/>
          </a:effectRef>
          <a:fontRef idx="minor"/>
        </p:style>
        <p:txBody>
          <a:bodyPr wrap="none" lIns="0" tIns="0" rIns="0" bIns="0" anchor="t">
            <a:noAutofit/>
          </a:bodyPr>
          <a:lstStyle/>
          <a:p>
            <a:pPr defTabSz="914400">
              <a:lnSpc>
                <a:spcPts val="1899"/>
              </a:lnSpc>
              <a:tabLst>
                <a:tab pos="0" algn="l"/>
              </a:tabLst>
            </a:pPr>
            <a:r>
              <a:rPr lang="en-US" sz="2000" b="0" u="none" strike="noStrike">
                <a:solidFill>
                  <a:srgbClr val="3B3535"/>
                </a:solidFill>
                <a:effectLst/>
                <a:uFillTx/>
                <a:latin typeface="Arial"/>
                <a:ea typeface="Alexandria Semi Bold"/>
              </a:rPr>
              <a:t>Pitch</a:t>
            </a:r>
            <a:endParaRPr lang="de-DE" sz="2000" b="0" u="none" strike="noStrike">
              <a:solidFill>
                <a:srgbClr val="000000"/>
              </a:solidFill>
              <a:effectLst/>
              <a:uFillTx/>
              <a:latin typeface="Calibri"/>
            </a:endParaRPr>
          </a:p>
        </p:txBody>
      </p:sp>
      <p:pic>
        <p:nvPicPr>
          <p:cNvPr id="258" name="Image 6" descr="preencoded.png"/>
          <p:cNvPicPr/>
          <p:nvPr/>
        </p:nvPicPr>
        <p:blipFill>
          <a:blip r:embed="rId9"/>
          <a:stretch/>
        </p:blipFill>
        <p:spPr>
          <a:xfrm>
            <a:off x="380880" y="5717520"/>
            <a:ext cx="740520" cy="888840"/>
          </a:xfrm>
          <a:prstGeom prst="rect">
            <a:avLst/>
          </a:prstGeom>
          <a:noFill/>
          <a:ln w="0">
            <a:noFill/>
          </a:ln>
        </p:spPr>
      </p:pic>
      <p:sp>
        <p:nvSpPr>
          <p:cNvPr id="259" name="Text 8"/>
          <p:cNvSpPr/>
          <p:nvPr/>
        </p:nvSpPr>
        <p:spPr>
          <a:xfrm>
            <a:off x="1270440" y="6004800"/>
            <a:ext cx="1949760" cy="243000"/>
          </a:xfrm>
          <a:prstGeom prst="rect">
            <a:avLst/>
          </a:prstGeom>
          <a:noFill/>
          <a:ln w="0">
            <a:noFill/>
          </a:ln>
        </p:spPr>
        <p:style>
          <a:lnRef idx="0">
            <a:scrgbClr r="0" g="0" b="0"/>
          </a:lnRef>
          <a:fillRef idx="0">
            <a:scrgbClr r="0" g="0" b="0"/>
          </a:fillRef>
          <a:effectRef idx="0">
            <a:scrgbClr r="0" g="0" b="0"/>
          </a:effectRef>
          <a:fontRef idx="minor"/>
        </p:style>
        <p:txBody>
          <a:bodyPr wrap="none" lIns="0" tIns="0" rIns="0" bIns="0" anchor="t">
            <a:noAutofit/>
          </a:bodyPr>
          <a:lstStyle/>
          <a:p>
            <a:pPr defTabSz="914400">
              <a:lnSpc>
                <a:spcPts val="1899"/>
              </a:lnSpc>
              <a:tabLst>
                <a:tab pos="0" algn="l"/>
              </a:tabLst>
            </a:pPr>
            <a:r>
              <a:rPr lang="en-US" sz="2000" b="0" u="none" strike="noStrike">
                <a:solidFill>
                  <a:srgbClr val="3B3535"/>
                </a:solidFill>
                <a:effectLst/>
                <a:uFillTx/>
                <a:latin typeface="Arial"/>
                <a:ea typeface="Alexandria Semi Bold"/>
              </a:rPr>
              <a:t>Siegerehrung</a:t>
            </a:r>
            <a:endParaRPr lang="de-DE" sz="2000" b="0" u="none" strike="noStrike">
              <a:solidFill>
                <a:srgbClr val="000000"/>
              </a:solidFill>
              <a:effectLst/>
              <a:uFillTx/>
              <a:latin typeface="Calibri"/>
            </a:endParaRPr>
          </a:p>
        </p:txBody>
      </p:sp>
      <p:pic>
        <p:nvPicPr>
          <p:cNvPr id="260" name="Grafik 39"/>
          <p:cNvPicPr/>
          <p:nvPr/>
        </p:nvPicPr>
        <p:blipFill>
          <a:blip r:embed="rId10"/>
          <a:srcRect l="14360" t="12938" r="14799" b="22608"/>
          <a:stretch/>
        </p:blipFill>
        <p:spPr>
          <a:xfrm>
            <a:off x="5105520" y="1008360"/>
            <a:ext cx="6900120" cy="4708080"/>
          </a:xfrm>
          <a:prstGeom prst="rect">
            <a:avLst/>
          </a:prstGeom>
          <a:noFill/>
          <a:ln w="0">
            <a:noFill/>
          </a:ln>
        </p:spPr>
      </p:pic>
      <p:pic>
        <p:nvPicPr>
          <p:cNvPr id="261" name="Grafik 40"/>
          <p:cNvPicPr/>
          <p:nvPr/>
        </p:nvPicPr>
        <p:blipFill>
          <a:blip r:embed="rId11"/>
          <a:srcRect l="42177" t="42766" r="22806" b="23328"/>
          <a:stretch/>
        </p:blipFill>
        <p:spPr>
          <a:xfrm>
            <a:off x="5102280" y="4624560"/>
            <a:ext cx="3263400" cy="1776960"/>
          </a:xfrm>
          <a:prstGeom prst="rect">
            <a:avLst/>
          </a:prstGeom>
          <a:noFill/>
          <a:ln w="0">
            <a:solidFill>
              <a:srgbClr val="4D811F"/>
            </a:solidFill>
          </a:ln>
        </p:spPr>
      </p:pic>
      <p:sp>
        <p:nvSpPr>
          <p:cNvPr id="2" name="TextBox 8">
            <a:extLst>
              <a:ext uri="{FF2B5EF4-FFF2-40B4-BE49-F238E27FC236}">
                <a16:creationId xmlns:a16="http://schemas.microsoft.com/office/drawing/2014/main" id="{EF16313D-7C04-F64B-ABF6-B21F700CEB33}"/>
              </a:ext>
            </a:extLst>
          </p:cNvPr>
          <p:cNvSpPr/>
          <p:nvPr/>
        </p:nvSpPr>
        <p:spPr>
          <a:xfrm>
            <a:off x="5102280" y="6441176"/>
            <a:ext cx="1813680" cy="213990"/>
          </a:xfrm>
          <a:prstGeom prst="rect">
            <a:avLst/>
          </a:prstGeom>
          <a:noFill/>
          <a:ln w="0">
            <a:noFill/>
          </a:ln>
        </p:spPr>
        <p:style>
          <a:lnRef idx="0">
            <a:scrgbClr r="0" g="0" b="0"/>
          </a:lnRef>
          <a:fillRef idx="0">
            <a:scrgbClr r="0" g="0" b="0"/>
          </a:fillRef>
          <a:effectRef idx="0">
            <a:scrgbClr r="0" g="0" b="0"/>
          </a:effectRef>
          <a:fontRef idx="minor"/>
        </p:style>
        <p:txBody>
          <a:bodyPr horzOverflow="overflow" wrap="square" lIns="90000" tIns="45000" rIns="90000" bIns="45000" numCol="1" spcCol="0" anchor="t">
            <a:spAutoFit/>
          </a:bodyPr>
          <a:lstStyle/>
          <a:p>
            <a:pPr defTabSz="914400">
              <a:lnSpc>
                <a:spcPct val="100000"/>
              </a:lnSpc>
            </a:pPr>
            <a:r>
              <a:rPr lang="en-US" sz="800" b="0" u="none" strike="noStrike" dirty="0" err="1">
                <a:solidFill>
                  <a:srgbClr val="000000"/>
                </a:solidFill>
                <a:effectLst/>
                <a:uFillTx/>
                <a:latin typeface="Arial"/>
                <a:ea typeface="Arial"/>
              </a:rPr>
              <a:t>Bildquelle</a:t>
            </a:r>
            <a:r>
              <a:rPr lang="en-US" sz="800" b="0" u="none" strike="noStrike" dirty="0">
                <a:solidFill>
                  <a:srgbClr val="000000"/>
                </a:solidFill>
                <a:effectLst/>
                <a:uFillTx/>
                <a:latin typeface="Arial"/>
                <a:ea typeface="Arial"/>
              </a:rPr>
              <a:t>: PH Karlsruhe</a:t>
            </a:r>
            <a:endParaRPr lang="de-DE" sz="800" b="0" u="none" strike="noStrike" dirty="0">
              <a:solidFill>
                <a:srgbClr val="000000"/>
              </a:solidFill>
              <a:effectLst/>
              <a:uFillTx/>
              <a:latin typeface="Calibri"/>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2" name="Chevron 21"/>
          <p:cNvSpPr/>
          <p:nvPr/>
        </p:nvSpPr>
        <p:spPr>
          <a:xfrm rot="5400000">
            <a:off x="246600" y="3931200"/>
            <a:ext cx="1007280" cy="863280"/>
          </a:xfrm>
          <a:prstGeom prst="chevron">
            <a:avLst>
              <a:gd name="adj" fmla="val 20000"/>
            </a:avLst>
          </a:prstGeom>
          <a:solidFill>
            <a:schemeClr val="accent3">
              <a:lumMod val="40000"/>
              <a:lumOff val="60000"/>
            </a:schemeClr>
          </a:solidFill>
          <a:ln>
            <a:solidFill>
              <a:srgbClr val="4D811F"/>
            </a:solidFill>
            <a:round/>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gn="ctr" defTabSz="914400">
              <a:lnSpc>
                <a:spcPct val="100000"/>
              </a:lnSpc>
            </a:pPr>
            <a:endParaRPr lang="de-DE" sz="1400" b="0" u="none" strike="noStrike">
              <a:solidFill>
                <a:schemeClr val="dk1"/>
              </a:solidFill>
              <a:effectLst/>
              <a:uFillTx/>
              <a:latin typeface="Arial"/>
              <a:ea typeface="Arial"/>
            </a:endParaRPr>
          </a:p>
        </p:txBody>
      </p:sp>
      <p:sp>
        <p:nvSpPr>
          <p:cNvPr id="263" name="Rechteck 17"/>
          <p:cNvSpPr/>
          <p:nvPr/>
        </p:nvSpPr>
        <p:spPr>
          <a:xfrm>
            <a:off x="76320" y="5529240"/>
            <a:ext cx="2742480" cy="126972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gn="ctr" defTabSz="914400">
              <a:lnSpc>
                <a:spcPct val="100000"/>
              </a:lnSpc>
            </a:pPr>
            <a:endParaRPr lang="de-DE" sz="1400" b="0" u="none" strike="noStrike">
              <a:solidFill>
                <a:schemeClr val="lt1"/>
              </a:solidFill>
              <a:effectLst/>
              <a:uFillTx/>
              <a:latin typeface="Arial"/>
              <a:ea typeface="Arial"/>
            </a:endParaRPr>
          </a:p>
        </p:txBody>
      </p:sp>
      <p:sp>
        <p:nvSpPr>
          <p:cNvPr id="265" name="Text 0"/>
          <p:cNvSpPr/>
          <p:nvPr/>
        </p:nvSpPr>
        <p:spPr>
          <a:xfrm>
            <a:off x="5105520" y="91440"/>
            <a:ext cx="6839280" cy="545760"/>
          </a:xfrm>
          <a:prstGeom prst="rect">
            <a:avLst/>
          </a:prstGeom>
          <a:noFill/>
          <a:ln w="0">
            <a:noFill/>
          </a:ln>
        </p:spPr>
        <p:style>
          <a:lnRef idx="0">
            <a:scrgbClr r="0" g="0" b="0"/>
          </a:lnRef>
          <a:fillRef idx="0">
            <a:scrgbClr r="0" g="0" b="0"/>
          </a:fillRef>
          <a:effectRef idx="0">
            <a:scrgbClr r="0" g="0" b="0"/>
          </a:effectRef>
          <a:fontRef idx="minor"/>
        </p:style>
        <p:txBody>
          <a:bodyPr wrap="none" lIns="0" tIns="0" rIns="0" bIns="0" anchor="t">
            <a:noAutofit/>
          </a:bodyPr>
          <a:lstStyle/>
          <a:p>
            <a:pPr defTabSz="914400">
              <a:lnSpc>
                <a:spcPts val="4300"/>
              </a:lnSpc>
              <a:tabLst>
                <a:tab pos="0" algn="l"/>
              </a:tabLst>
            </a:pPr>
            <a:r>
              <a:rPr lang="en-US" sz="3400" b="0" u="none" strike="noStrike">
                <a:solidFill>
                  <a:srgbClr val="1F1E1E"/>
                </a:solidFill>
                <a:effectLst/>
                <a:uFillTx/>
                <a:latin typeface="Arial"/>
                <a:ea typeface="Alexandria Semi Bold"/>
              </a:rPr>
              <a:t>Wie laufen die Hackathons ab?</a:t>
            </a:r>
            <a:endParaRPr lang="de-DE" sz="3400" b="0" u="none" strike="noStrike">
              <a:solidFill>
                <a:srgbClr val="000000"/>
              </a:solidFill>
              <a:effectLst/>
              <a:uFillTx/>
              <a:latin typeface="Calibri"/>
            </a:endParaRPr>
          </a:p>
        </p:txBody>
      </p:sp>
      <p:pic>
        <p:nvPicPr>
          <p:cNvPr id="266" name="Image 3" descr="preencoded.png"/>
          <p:cNvPicPr/>
          <p:nvPr/>
        </p:nvPicPr>
        <p:blipFill>
          <a:blip r:embed="rId3"/>
          <a:stretch/>
        </p:blipFill>
        <p:spPr>
          <a:xfrm>
            <a:off x="380880" y="3938760"/>
            <a:ext cx="740520" cy="888840"/>
          </a:xfrm>
          <a:prstGeom prst="rect">
            <a:avLst/>
          </a:prstGeom>
          <a:noFill/>
          <a:ln w="0">
            <a:noFill/>
          </a:ln>
        </p:spPr>
      </p:pic>
      <p:pic>
        <p:nvPicPr>
          <p:cNvPr id="267" name="Image 0" descr="preencoded.png"/>
          <p:cNvPicPr/>
          <p:nvPr/>
        </p:nvPicPr>
        <p:blipFill>
          <a:blip r:embed="rId4"/>
          <a:stretch/>
        </p:blipFill>
        <p:spPr>
          <a:xfrm>
            <a:off x="380880" y="380880"/>
            <a:ext cx="740520" cy="888840"/>
          </a:xfrm>
          <a:prstGeom prst="rect">
            <a:avLst/>
          </a:prstGeom>
          <a:noFill/>
          <a:ln w="0">
            <a:noFill/>
          </a:ln>
        </p:spPr>
      </p:pic>
      <p:sp>
        <p:nvSpPr>
          <p:cNvPr id="268" name="Text 2"/>
          <p:cNvSpPr/>
          <p:nvPr/>
        </p:nvSpPr>
        <p:spPr>
          <a:xfrm>
            <a:off x="1270440" y="670680"/>
            <a:ext cx="1949760" cy="243000"/>
          </a:xfrm>
          <a:prstGeom prst="rect">
            <a:avLst/>
          </a:prstGeom>
          <a:noFill/>
          <a:ln w="0">
            <a:noFill/>
          </a:ln>
        </p:spPr>
        <p:style>
          <a:lnRef idx="0">
            <a:scrgbClr r="0" g="0" b="0"/>
          </a:lnRef>
          <a:fillRef idx="0">
            <a:scrgbClr r="0" g="0" b="0"/>
          </a:fillRef>
          <a:effectRef idx="0">
            <a:scrgbClr r="0" g="0" b="0"/>
          </a:effectRef>
          <a:fontRef idx="minor"/>
        </p:style>
        <p:txBody>
          <a:bodyPr wrap="none" lIns="0" tIns="0" rIns="0" bIns="0" anchor="t">
            <a:noAutofit/>
          </a:bodyPr>
          <a:lstStyle/>
          <a:p>
            <a:pPr defTabSz="914400">
              <a:lnSpc>
                <a:spcPts val="1899"/>
              </a:lnSpc>
              <a:tabLst>
                <a:tab pos="0" algn="l"/>
              </a:tabLst>
            </a:pPr>
            <a:r>
              <a:rPr lang="en-US" sz="2000" b="0" u="none" strike="noStrike">
                <a:solidFill>
                  <a:srgbClr val="3B3535"/>
                </a:solidFill>
                <a:effectLst/>
                <a:uFillTx/>
                <a:latin typeface="Arial"/>
                <a:ea typeface="Alexandria Semi Bold"/>
              </a:rPr>
              <a:t>Problemstellung</a:t>
            </a:r>
            <a:endParaRPr lang="de-DE" sz="2000" b="0" u="none" strike="noStrike">
              <a:solidFill>
                <a:srgbClr val="000000"/>
              </a:solidFill>
              <a:effectLst/>
              <a:uFillTx/>
              <a:latin typeface="Calibri"/>
            </a:endParaRPr>
          </a:p>
        </p:txBody>
      </p:sp>
      <p:pic>
        <p:nvPicPr>
          <p:cNvPr id="269" name="Image 1" descr="preencoded.png"/>
          <p:cNvPicPr/>
          <p:nvPr/>
        </p:nvPicPr>
        <p:blipFill>
          <a:blip r:embed="rId5"/>
          <a:stretch/>
        </p:blipFill>
        <p:spPr>
          <a:xfrm>
            <a:off x="380880" y="1270440"/>
            <a:ext cx="740520" cy="888840"/>
          </a:xfrm>
          <a:prstGeom prst="rect">
            <a:avLst/>
          </a:prstGeom>
          <a:noFill/>
          <a:ln w="0">
            <a:noFill/>
          </a:ln>
        </p:spPr>
      </p:pic>
      <p:sp>
        <p:nvSpPr>
          <p:cNvPr id="270" name="Text 3"/>
          <p:cNvSpPr/>
          <p:nvPr/>
        </p:nvSpPr>
        <p:spPr>
          <a:xfrm>
            <a:off x="1270440" y="1559520"/>
            <a:ext cx="1949760" cy="243000"/>
          </a:xfrm>
          <a:prstGeom prst="rect">
            <a:avLst/>
          </a:prstGeom>
          <a:noFill/>
          <a:ln w="0">
            <a:noFill/>
          </a:ln>
        </p:spPr>
        <p:style>
          <a:lnRef idx="0">
            <a:scrgbClr r="0" g="0" b="0"/>
          </a:lnRef>
          <a:fillRef idx="0">
            <a:scrgbClr r="0" g="0" b="0"/>
          </a:fillRef>
          <a:effectRef idx="0">
            <a:scrgbClr r="0" g="0" b="0"/>
          </a:effectRef>
          <a:fontRef idx="minor"/>
        </p:style>
        <p:txBody>
          <a:bodyPr wrap="none" lIns="0" tIns="0" rIns="0" bIns="0" anchor="t">
            <a:noAutofit/>
          </a:bodyPr>
          <a:lstStyle/>
          <a:p>
            <a:pPr defTabSz="914400">
              <a:lnSpc>
                <a:spcPts val="1899"/>
              </a:lnSpc>
              <a:tabLst>
                <a:tab pos="0" algn="l"/>
              </a:tabLst>
            </a:pPr>
            <a:r>
              <a:rPr lang="en-US" sz="2000" b="0" u="none" strike="noStrike">
                <a:solidFill>
                  <a:srgbClr val="3B3535"/>
                </a:solidFill>
                <a:effectLst/>
                <a:uFillTx/>
                <a:latin typeface="Arial"/>
                <a:ea typeface="Alexandria Semi Bold"/>
              </a:rPr>
              <a:t>Empathie &amp; Ideen</a:t>
            </a:r>
            <a:endParaRPr lang="de-DE" sz="2000" b="0" u="none" strike="noStrike">
              <a:solidFill>
                <a:srgbClr val="000000"/>
              </a:solidFill>
              <a:effectLst/>
              <a:uFillTx/>
              <a:latin typeface="Calibri"/>
            </a:endParaRPr>
          </a:p>
        </p:txBody>
      </p:sp>
      <p:pic>
        <p:nvPicPr>
          <p:cNvPr id="271" name="Image 2" descr="preencoded.png"/>
          <p:cNvPicPr/>
          <p:nvPr/>
        </p:nvPicPr>
        <p:blipFill>
          <a:blip r:embed="rId6"/>
          <a:stretch/>
        </p:blipFill>
        <p:spPr>
          <a:xfrm>
            <a:off x="380880" y="2159640"/>
            <a:ext cx="740520" cy="888840"/>
          </a:xfrm>
          <a:prstGeom prst="rect">
            <a:avLst/>
          </a:prstGeom>
          <a:noFill/>
          <a:ln w="0">
            <a:noFill/>
          </a:ln>
        </p:spPr>
      </p:pic>
      <p:sp>
        <p:nvSpPr>
          <p:cNvPr id="272" name="Text 4"/>
          <p:cNvSpPr/>
          <p:nvPr/>
        </p:nvSpPr>
        <p:spPr>
          <a:xfrm>
            <a:off x="1270440" y="3337920"/>
            <a:ext cx="1949760" cy="243000"/>
          </a:xfrm>
          <a:prstGeom prst="rect">
            <a:avLst/>
          </a:prstGeom>
          <a:noFill/>
          <a:ln w="0">
            <a:noFill/>
          </a:ln>
        </p:spPr>
        <p:style>
          <a:lnRef idx="0">
            <a:scrgbClr r="0" g="0" b="0"/>
          </a:lnRef>
          <a:fillRef idx="0">
            <a:scrgbClr r="0" g="0" b="0"/>
          </a:fillRef>
          <a:effectRef idx="0">
            <a:scrgbClr r="0" g="0" b="0"/>
          </a:effectRef>
          <a:fontRef idx="minor"/>
        </p:style>
        <p:txBody>
          <a:bodyPr wrap="none" lIns="0" tIns="0" rIns="0" bIns="0" anchor="t">
            <a:noAutofit/>
          </a:bodyPr>
          <a:lstStyle/>
          <a:p>
            <a:pPr defTabSz="914400">
              <a:lnSpc>
                <a:spcPts val="1899"/>
              </a:lnSpc>
            </a:pPr>
            <a:r>
              <a:rPr lang="en-US" sz="2000" b="0" u="none" strike="noStrike">
                <a:solidFill>
                  <a:srgbClr val="3B3535"/>
                </a:solidFill>
                <a:effectLst/>
                <a:uFillTx/>
                <a:latin typeface="Arial"/>
                <a:ea typeface="Alexandria Semi Bold"/>
              </a:rPr>
              <a:t>Prototyp programmieren</a:t>
            </a:r>
            <a:endParaRPr lang="de-DE" sz="2000" b="0" u="none" strike="noStrike">
              <a:solidFill>
                <a:srgbClr val="000000"/>
              </a:solidFill>
              <a:effectLst/>
              <a:uFillTx/>
              <a:latin typeface="Calibri"/>
            </a:endParaRPr>
          </a:p>
          <a:p>
            <a:pPr defTabSz="914400">
              <a:lnSpc>
                <a:spcPts val="1899"/>
              </a:lnSpc>
              <a:tabLst>
                <a:tab pos="0" algn="l"/>
              </a:tabLst>
            </a:pPr>
            <a:endParaRPr lang="de-DE" sz="2000" b="0" u="none" strike="noStrike">
              <a:solidFill>
                <a:srgbClr val="000000"/>
              </a:solidFill>
              <a:effectLst/>
              <a:uFillTx/>
              <a:latin typeface="Calibri"/>
            </a:endParaRPr>
          </a:p>
        </p:txBody>
      </p:sp>
      <p:sp>
        <p:nvSpPr>
          <p:cNvPr id="273" name="Text 5"/>
          <p:cNvSpPr/>
          <p:nvPr/>
        </p:nvSpPr>
        <p:spPr>
          <a:xfrm>
            <a:off x="1270440" y="2448360"/>
            <a:ext cx="1949760" cy="243000"/>
          </a:xfrm>
          <a:prstGeom prst="rect">
            <a:avLst/>
          </a:prstGeom>
          <a:noFill/>
          <a:ln w="0">
            <a:noFill/>
          </a:ln>
        </p:spPr>
        <p:style>
          <a:lnRef idx="0">
            <a:scrgbClr r="0" g="0" b="0"/>
          </a:lnRef>
          <a:fillRef idx="0">
            <a:scrgbClr r="0" g="0" b="0"/>
          </a:fillRef>
          <a:effectRef idx="0">
            <a:scrgbClr r="0" g="0" b="0"/>
          </a:effectRef>
          <a:fontRef idx="minor"/>
        </p:style>
        <p:txBody>
          <a:bodyPr wrap="none" lIns="0" tIns="0" rIns="0" bIns="0" anchor="t">
            <a:noAutofit/>
          </a:bodyPr>
          <a:lstStyle/>
          <a:p>
            <a:pPr defTabSz="914400">
              <a:lnSpc>
                <a:spcPts val="1899"/>
              </a:lnSpc>
            </a:pPr>
            <a:r>
              <a:rPr lang="en-US" sz="2000" b="0" u="none" strike="noStrike">
                <a:solidFill>
                  <a:srgbClr val="3B3535"/>
                </a:solidFill>
                <a:effectLst/>
                <a:uFillTx/>
                <a:latin typeface="Arial"/>
                <a:ea typeface="Alexandria Semi Bold"/>
              </a:rPr>
              <a:t>Prototyp skizzieren</a:t>
            </a:r>
            <a:endParaRPr lang="de-DE" sz="2000" b="0" u="none" strike="noStrike">
              <a:solidFill>
                <a:srgbClr val="000000"/>
              </a:solidFill>
              <a:effectLst/>
              <a:uFillTx/>
              <a:latin typeface="Calibri"/>
            </a:endParaRPr>
          </a:p>
        </p:txBody>
      </p:sp>
      <p:pic>
        <p:nvPicPr>
          <p:cNvPr id="274" name="Image 4" descr="preencoded.png"/>
          <p:cNvPicPr/>
          <p:nvPr/>
        </p:nvPicPr>
        <p:blipFill>
          <a:blip r:embed="rId7"/>
          <a:stretch/>
        </p:blipFill>
        <p:spPr>
          <a:xfrm>
            <a:off x="380880" y="3049200"/>
            <a:ext cx="740520" cy="888840"/>
          </a:xfrm>
          <a:prstGeom prst="rect">
            <a:avLst/>
          </a:prstGeom>
          <a:noFill/>
          <a:ln w="0">
            <a:noFill/>
          </a:ln>
        </p:spPr>
      </p:pic>
      <p:sp>
        <p:nvSpPr>
          <p:cNvPr id="275" name="Text 6"/>
          <p:cNvSpPr/>
          <p:nvPr/>
        </p:nvSpPr>
        <p:spPr>
          <a:xfrm>
            <a:off x="1270440" y="4226760"/>
            <a:ext cx="2486160" cy="243000"/>
          </a:xfrm>
          <a:prstGeom prst="rect">
            <a:avLst/>
          </a:prstGeom>
          <a:noFill/>
          <a:ln w="0">
            <a:noFill/>
          </a:ln>
        </p:spPr>
        <p:style>
          <a:lnRef idx="0">
            <a:scrgbClr r="0" g="0" b="0"/>
          </a:lnRef>
          <a:fillRef idx="0">
            <a:scrgbClr r="0" g="0" b="0"/>
          </a:fillRef>
          <a:effectRef idx="0">
            <a:scrgbClr r="0" g="0" b="0"/>
          </a:effectRef>
          <a:fontRef idx="minor"/>
        </p:style>
        <p:txBody>
          <a:bodyPr wrap="none" lIns="0" tIns="0" rIns="0" bIns="0" anchor="t">
            <a:noAutofit/>
          </a:bodyPr>
          <a:lstStyle/>
          <a:p>
            <a:pPr defTabSz="914400">
              <a:lnSpc>
                <a:spcPts val="1899"/>
              </a:lnSpc>
            </a:pPr>
            <a:r>
              <a:rPr lang="en-US" sz="2000" b="1" u="none" strike="noStrike">
                <a:solidFill>
                  <a:srgbClr val="3B3535"/>
                </a:solidFill>
                <a:effectLst/>
                <a:uFillTx/>
                <a:latin typeface="Arial"/>
                <a:ea typeface="Alexandria Semi Bold"/>
              </a:rPr>
              <a:t>Lösung analysieren</a:t>
            </a:r>
            <a:endParaRPr lang="de-DE" sz="2000" b="0" u="none" strike="noStrike">
              <a:solidFill>
                <a:srgbClr val="000000"/>
              </a:solidFill>
              <a:effectLst/>
              <a:uFillTx/>
              <a:latin typeface="Calibri"/>
            </a:endParaRPr>
          </a:p>
        </p:txBody>
      </p:sp>
      <p:pic>
        <p:nvPicPr>
          <p:cNvPr id="276" name="Image 5" descr="preencoded.png"/>
          <p:cNvPicPr/>
          <p:nvPr/>
        </p:nvPicPr>
        <p:blipFill>
          <a:blip r:embed="rId8"/>
          <a:stretch/>
        </p:blipFill>
        <p:spPr>
          <a:xfrm>
            <a:off x="380880" y="4827960"/>
            <a:ext cx="740520" cy="888840"/>
          </a:xfrm>
          <a:prstGeom prst="rect">
            <a:avLst/>
          </a:prstGeom>
          <a:noFill/>
          <a:ln w="0">
            <a:noFill/>
          </a:ln>
        </p:spPr>
      </p:pic>
      <p:sp>
        <p:nvSpPr>
          <p:cNvPr id="277" name="Text 7"/>
          <p:cNvSpPr/>
          <p:nvPr/>
        </p:nvSpPr>
        <p:spPr>
          <a:xfrm>
            <a:off x="1270440" y="5115600"/>
            <a:ext cx="1949760" cy="243000"/>
          </a:xfrm>
          <a:prstGeom prst="rect">
            <a:avLst/>
          </a:prstGeom>
          <a:noFill/>
          <a:ln w="0">
            <a:noFill/>
          </a:ln>
        </p:spPr>
        <p:style>
          <a:lnRef idx="0">
            <a:scrgbClr r="0" g="0" b="0"/>
          </a:lnRef>
          <a:fillRef idx="0">
            <a:scrgbClr r="0" g="0" b="0"/>
          </a:fillRef>
          <a:effectRef idx="0">
            <a:scrgbClr r="0" g="0" b="0"/>
          </a:effectRef>
          <a:fontRef idx="minor"/>
        </p:style>
        <p:txBody>
          <a:bodyPr wrap="none" lIns="0" tIns="0" rIns="0" bIns="0" anchor="t">
            <a:noAutofit/>
          </a:bodyPr>
          <a:lstStyle/>
          <a:p>
            <a:pPr defTabSz="914400">
              <a:lnSpc>
                <a:spcPts val="1899"/>
              </a:lnSpc>
              <a:tabLst>
                <a:tab pos="0" algn="l"/>
              </a:tabLst>
            </a:pPr>
            <a:r>
              <a:rPr lang="en-US" sz="2000" b="0" u="none" strike="noStrike">
                <a:solidFill>
                  <a:srgbClr val="3B3535"/>
                </a:solidFill>
                <a:effectLst/>
                <a:uFillTx/>
                <a:latin typeface="Arial"/>
                <a:ea typeface="Alexandria Semi Bold"/>
              </a:rPr>
              <a:t>Pitch</a:t>
            </a:r>
            <a:endParaRPr lang="de-DE" sz="2000" b="0" u="none" strike="noStrike">
              <a:solidFill>
                <a:srgbClr val="000000"/>
              </a:solidFill>
              <a:effectLst/>
              <a:uFillTx/>
              <a:latin typeface="Calibri"/>
            </a:endParaRPr>
          </a:p>
        </p:txBody>
      </p:sp>
      <p:pic>
        <p:nvPicPr>
          <p:cNvPr id="278" name="Image 6" descr="preencoded.png"/>
          <p:cNvPicPr/>
          <p:nvPr/>
        </p:nvPicPr>
        <p:blipFill>
          <a:blip r:embed="rId9"/>
          <a:stretch/>
        </p:blipFill>
        <p:spPr>
          <a:xfrm>
            <a:off x="380880" y="5717520"/>
            <a:ext cx="740520" cy="888840"/>
          </a:xfrm>
          <a:prstGeom prst="rect">
            <a:avLst/>
          </a:prstGeom>
          <a:noFill/>
          <a:ln w="0">
            <a:noFill/>
          </a:ln>
        </p:spPr>
      </p:pic>
      <p:sp>
        <p:nvSpPr>
          <p:cNvPr id="279" name="Text 8"/>
          <p:cNvSpPr/>
          <p:nvPr/>
        </p:nvSpPr>
        <p:spPr>
          <a:xfrm>
            <a:off x="1270440" y="6004800"/>
            <a:ext cx="1949760" cy="243000"/>
          </a:xfrm>
          <a:prstGeom prst="rect">
            <a:avLst/>
          </a:prstGeom>
          <a:noFill/>
          <a:ln w="0">
            <a:noFill/>
          </a:ln>
        </p:spPr>
        <p:style>
          <a:lnRef idx="0">
            <a:scrgbClr r="0" g="0" b="0"/>
          </a:lnRef>
          <a:fillRef idx="0">
            <a:scrgbClr r="0" g="0" b="0"/>
          </a:fillRef>
          <a:effectRef idx="0">
            <a:scrgbClr r="0" g="0" b="0"/>
          </a:effectRef>
          <a:fontRef idx="minor"/>
        </p:style>
        <p:txBody>
          <a:bodyPr wrap="none" lIns="0" tIns="0" rIns="0" bIns="0" anchor="t">
            <a:noAutofit/>
          </a:bodyPr>
          <a:lstStyle/>
          <a:p>
            <a:pPr defTabSz="914400">
              <a:lnSpc>
                <a:spcPts val="1899"/>
              </a:lnSpc>
              <a:tabLst>
                <a:tab pos="0" algn="l"/>
              </a:tabLst>
            </a:pPr>
            <a:r>
              <a:rPr lang="en-US" sz="2000" b="0" u="none" strike="noStrike">
                <a:solidFill>
                  <a:srgbClr val="3B3535"/>
                </a:solidFill>
                <a:effectLst/>
                <a:uFillTx/>
                <a:latin typeface="Arial"/>
                <a:ea typeface="Alexandria Semi Bold"/>
              </a:rPr>
              <a:t>Siegerehrung</a:t>
            </a:r>
            <a:endParaRPr lang="de-DE" sz="2000" b="0" u="none" strike="noStrike">
              <a:solidFill>
                <a:srgbClr val="000000"/>
              </a:solidFill>
              <a:effectLst/>
              <a:uFillTx/>
              <a:latin typeface="Calibri"/>
            </a:endParaRPr>
          </a:p>
        </p:txBody>
      </p:sp>
      <p:pic>
        <p:nvPicPr>
          <p:cNvPr id="280" name="Grafik 40"/>
          <p:cNvPicPr/>
          <p:nvPr/>
        </p:nvPicPr>
        <p:blipFill>
          <a:blip r:embed="rId10"/>
          <a:srcRect l="17321" t="1032" r="11086" b="14051"/>
          <a:stretch/>
        </p:blipFill>
        <p:spPr>
          <a:xfrm>
            <a:off x="5105520" y="934149"/>
            <a:ext cx="6628680" cy="5238720"/>
          </a:xfrm>
          <a:prstGeom prst="rect">
            <a:avLst/>
          </a:prstGeom>
          <a:noFill/>
          <a:ln w="0">
            <a:noFill/>
          </a:ln>
        </p:spPr>
      </p:pic>
      <p:sp>
        <p:nvSpPr>
          <p:cNvPr id="2" name="TextBox 8">
            <a:extLst>
              <a:ext uri="{FF2B5EF4-FFF2-40B4-BE49-F238E27FC236}">
                <a16:creationId xmlns:a16="http://schemas.microsoft.com/office/drawing/2014/main" id="{B83AA3AA-B481-6726-DF10-831BE1DCB798}"/>
              </a:ext>
            </a:extLst>
          </p:cNvPr>
          <p:cNvSpPr/>
          <p:nvPr/>
        </p:nvSpPr>
        <p:spPr>
          <a:xfrm>
            <a:off x="5045040" y="6308280"/>
            <a:ext cx="1813680" cy="213990"/>
          </a:xfrm>
          <a:prstGeom prst="rect">
            <a:avLst/>
          </a:prstGeom>
          <a:noFill/>
          <a:ln w="0">
            <a:noFill/>
          </a:ln>
        </p:spPr>
        <p:style>
          <a:lnRef idx="0">
            <a:scrgbClr r="0" g="0" b="0"/>
          </a:lnRef>
          <a:fillRef idx="0">
            <a:scrgbClr r="0" g="0" b="0"/>
          </a:fillRef>
          <a:effectRef idx="0">
            <a:scrgbClr r="0" g="0" b="0"/>
          </a:effectRef>
          <a:fontRef idx="minor"/>
        </p:style>
        <p:txBody>
          <a:bodyPr horzOverflow="overflow" wrap="square" lIns="90000" tIns="45000" rIns="90000" bIns="45000" numCol="1" spcCol="0" anchor="t">
            <a:spAutoFit/>
          </a:bodyPr>
          <a:lstStyle/>
          <a:p>
            <a:pPr defTabSz="914400">
              <a:lnSpc>
                <a:spcPct val="100000"/>
              </a:lnSpc>
            </a:pPr>
            <a:r>
              <a:rPr lang="en-US" sz="800" b="0" u="none" strike="noStrike" dirty="0" err="1">
                <a:solidFill>
                  <a:srgbClr val="000000"/>
                </a:solidFill>
                <a:effectLst/>
                <a:uFillTx/>
                <a:latin typeface="Arial"/>
                <a:ea typeface="Arial"/>
              </a:rPr>
              <a:t>Bildquelle</a:t>
            </a:r>
            <a:r>
              <a:rPr lang="en-US" sz="800" b="0" u="none" strike="noStrike" dirty="0">
                <a:solidFill>
                  <a:srgbClr val="000000"/>
                </a:solidFill>
                <a:effectLst/>
                <a:uFillTx/>
                <a:latin typeface="Arial"/>
                <a:ea typeface="Arial"/>
              </a:rPr>
              <a:t>: PH Karlsruhe</a:t>
            </a:r>
            <a:endParaRPr lang="de-DE" sz="800" b="0" u="none" strike="noStrike" dirty="0">
              <a:solidFill>
                <a:srgbClr val="000000"/>
              </a:solidFill>
              <a:effectLst/>
              <a:uFillTx/>
              <a:latin typeface="Calibri"/>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1" name="Rechteck 62"/>
          <p:cNvSpPr/>
          <p:nvPr/>
        </p:nvSpPr>
        <p:spPr>
          <a:xfrm>
            <a:off x="76320" y="5562720"/>
            <a:ext cx="2742480" cy="126972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gn="ctr" defTabSz="914400">
              <a:lnSpc>
                <a:spcPct val="100000"/>
              </a:lnSpc>
            </a:pPr>
            <a:endParaRPr lang="de-DE" sz="1400" b="0" u="none" strike="noStrike">
              <a:solidFill>
                <a:schemeClr val="lt1"/>
              </a:solidFill>
              <a:effectLst/>
              <a:uFillTx/>
              <a:latin typeface="Arial"/>
              <a:ea typeface="Arial"/>
            </a:endParaRPr>
          </a:p>
        </p:txBody>
      </p:sp>
      <p:sp>
        <p:nvSpPr>
          <p:cNvPr id="282" name="Rechteck 17"/>
          <p:cNvSpPr/>
          <p:nvPr/>
        </p:nvSpPr>
        <p:spPr>
          <a:xfrm>
            <a:off x="76320" y="5529240"/>
            <a:ext cx="2742480" cy="1269720"/>
          </a:xfrm>
          <a:prstGeom prst="rect">
            <a:avLst/>
          </a:prstGeom>
          <a:noFill/>
          <a:ln w="0">
            <a:noFill/>
          </a:ln>
        </p:spPr>
        <p:style>
          <a:lnRef idx="0">
            <a:scrgbClr r="0" g="0" b="0"/>
          </a:lnRef>
          <a:fillRef idx="0">
            <a:scrgbClr r="0" g="0" b="0"/>
          </a:fillRef>
          <a:effectRef idx="0">
            <a:scrgbClr r="0" g="0" b="0"/>
          </a:effectRef>
          <a:fontRef idx="minor"/>
        </p:style>
        <p:txBody>
          <a:bodyPr wrap="none" lIns="0" tIns="0" rIns="0" bIns="0" anchor="t">
            <a:noAutofit/>
          </a:bodyPr>
          <a:lstStyle/>
          <a:p>
            <a:pPr defTabSz="914400">
              <a:lnSpc>
                <a:spcPts val="1899"/>
              </a:lnSpc>
            </a:pPr>
            <a:endParaRPr lang="de-DE" sz="2000" b="0" u="none" strike="noStrike">
              <a:solidFill>
                <a:srgbClr val="3B3535"/>
              </a:solidFill>
              <a:effectLst/>
              <a:uFillTx/>
              <a:latin typeface="Arial"/>
              <a:ea typeface="Alexandria Semi Bold"/>
            </a:endParaRPr>
          </a:p>
        </p:txBody>
      </p:sp>
      <p:sp>
        <p:nvSpPr>
          <p:cNvPr id="284" name="Text 0"/>
          <p:cNvSpPr/>
          <p:nvPr/>
        </p:nvSpPr>
        <p:spPr>
          <a:xfrm>
            <a:off x="5105520" y="91440"/>
            <a:ext cx="6839280" cy="545760"/>
          </a:xfrm>
          <a:prstGeom prst="rect">
            <a:avLst/>
          </a:prstGeom>
          <a:noFill/>
          <a:ln w="0">
            <a:noFill/>
          </a:ln>
        </p:spPr>
        <p:style>
          <a:lnRef idx="0">
            <a:scrgbClr r="0" g="0" b="0"/>
          </a:lnRef>
          <a:fillRef idx="0">
            <a:scrgbClr r="0" g="0" b="0"/>
          </a:fillRef>
          <a:effectRef idx="0">
            <a:scrgbClr r="0" g="0" b="0"/>
          </a:effectRef>
          <a:fontRef idx="minor"/>
        </p:style>
        <p:txBody>
          <a:bodyPr wrap="none" lIns="0" tIns="0" rIns="0" bIns="0" anchor="t">
            <a:noAutofit/>
          </a:bodyPr>
          <a:lstStyle/>
          <a:p>
            <a:pPr defTabSz="914400">
              <a:lnSpc>
                <a:spcPts val="4300"/>
              </a:lnSpc>
              <a:tabLst>
                <a:tab pos="0" algn="l"/>
              </a:tabLst>
            </a:pPr>
            <a:r>
              <a:rPr lang="en-US" sz="3400" b="0" u="none" strike="noStrike">
                <a:solidFill>
                  <a:srgbClr val="1F1E1E"/>
                </a:solidFill>
                <a:effectLst/>
                <a:uFillTx/>
                <a:latin typeface="Arial"/>
                <a:ea typeface="Alexandria Semi Bold"/>
              </a:rPr>
              <a:t>Wie laufen die Hackathons ab?</a:t>
            </a:r>
            <a:endParaRPr lang="de-DE" sz="3400" b="0" u="none" strike="noStrike">
              <a:solidFill>
                <a:srgbClr val="000000"/>
              </a:solidFill>
              <a:effectLst/>
              <a:uFillTx/>
              <a:latin typeface="Calibri"/>
            </a:endParaRPr>
          </a:p>
        </p:txBody>
      </p:sp>
      <p:sp>
        <p:nvSpPr>
          <p:cNvPr id="285" name="Chevron 19"/>
          <p:cNvSpPr/>
          <p:nvPr/>
        </p:nvSpPr>
        <p:spPr>
          <a:xfrm rot="5400000">
            <a:off x="246600" y="4831920"/>
            <a:ext cx="1007280" cy="863280"/>
          </a:xfrm>
          <a:prstGeom prst="chevron">
            <a:avLst>
              <a:gd name="adj" fmla="val 20000"/>
            </a:avLst>
          </a:prstGeom>
          <a:solidFill>
            <a:schemeClr val="accent3">
              <a:lumMod val="40000"/>
              <a:lumOff val="60000"/>
            </a:schemeClr>
          </a:solidFill>
          <a:ln>
            <a:solidFill>
              <a:srgbClr val="4D811F"/>
            </a:solidFill>
            <a:round/>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gn="ctr" defTabSz="914400">
              <a:lnSpc>
                <a:spcPct val="100000"/>
              </a:lnSpc>
            </a:pPr>
            <a:endParaRPr lang="de-DE" sz="1400" b="0" u="none" strike="noStrike">
              <a:solidFill>
                <a:schemeClr val="dk1"/>
              </a:solidFill>
              <a:effectLst/>
              <a:uFillTx/>
              <a:latin typeface="Arial"/>
              <a:ea typeface="Arial"/>
            </a:endParaRPr>
          </a:p>
        </p:txBody>
      </p:sp>
      <p:sp>
        <p:nvSpPr>
          <p:cNvPr id="286" name="Text 7"/>
          <p:cNvSpPr/>
          <p:nvPr/>
        </p:nvSpPr>
        <p:spPr>
          <a:xfrm>
            <a:off x="1270440" y="5115600"/>
            <a:ext cx="1949760" cy="243000"/>
          </a:xfrm>
          <a:prstGeom prst="rect">
            <a:avLst/>
          </a:prstGeom>
          <a:noFill/>
          <a:ln w="0">
            <a:noFill/>
          </a:ln>
        </p:spPr>
        <p:style>
          <a:lnRef idx="0">
            <a:scrgbClr r="0" g="0" b="0"/>
          </a:lnRef>
          <a:fillRef idx="0">
            <a:scrgbClr r="0" g="0" b="0"/>
          </a:fillRef>
          <a:effectRef idx="0">
            <a:scrgbClr r="0" g="0" b="0"/>
          </a:effectRef>
          <a:fontRef idx="minor"/>
        </p:style>
        <p:txBody>
          <a:bodyPr wrap="none" lIns="0" tIns="0" rIns="0" bIns="0" anchor="t">
            <a:noAutofit/>
          </a:bodyPr>
          <a:lstStyle/>
          <a:p>
            <a:pPr defTabSz="914400">
              <a:lnSpc>
                <a:spcPts val="1899"/>
              </a:lnSpc>
            </a:pPr>
            <a:r>
              <a:rPr lang="en-US" sz="2400" b="1" u="none" strike="noStrike">
                <a:solidFill>
                  <a:srgbClr val="3B3535"/>
                </a:solidFill>
                <a:effectLst/>
                <a:uFillTx/>
                <a:latin typeface="Arial"/>
                <a:ea typeface="Alexandria Semi Bold"/>
              </a:rPr>
              <a:t>Pitch</a:t>
            </a:r>
            <a:endParaRPr lang="de-DE" sz="2400" b="0" u="none" strike="noStrike">
              <a:solidFill>
                <a:srgbClr val="000000"/>
              </a:solidFill>
              <a:effectLst/>
              <a:uFillTx/>
              <a:latin typeface="Calibri"/>
            </a:endParaRPr>
          </a:p>
        </p:txBody>
      </p:sp>
      <p:pic>
        <p:nvPicPr>
          <p:cNvPr id="287" name="Grafik 1"/>
          <p:cNvPicPr/>
          <p:nvPr/>
        </p:nvPicPr>
        <p:blipFill>
          <a:blip r:embed="rId3"/>
          <a:stretch/>
        </p:blipFill>
        <p:spPr>
          <a:xfrm>
            <a:off x="5105520" y="967320"/>
            <a:ext cx="6839280" cy="5129280"/>
          </a:xfrm>
          <a:prstGeom prst="rect">
            <a:avLst/>
          </a:prstGeom>
          <a:noFill/>
          <a:ln w="0">
            <a:noFill/>
          </a:ln>
        </p:spPr>
      </p:pic>
      <p:pic>
        <p:nvPicPr>
          <p:cNvPr id="288" name="Image 3" descr="preencoded.png"/>
          <p:cNvPicPr/>
          <p:nvPr/>
        </p:nvPicPr>
        <p:blipFill>
          <a:blip r:embed="rId4"/>
          <a:stretch/>
        </p:blipFill>
        <p:spPr>
          <a:xfrm>
            <a:off x="380880" y="3938760"/>
            <a:ext cx="740520" cy="888840"/>
          </a:xfrm>
          <a:prstGeom prst="rect">
            <a:avLst/>
          </a:prstGeom>
          <a:noFill/>
          <a:ln w="0">
            <a:noFill/>
          </a:ln>
        </p:spPr>
      </p:pic>
      <p:pic>
        <p:nvPicPr>
          <p:cNvPr id="289" name="Image 0" descr="preencoded.png"/>
          <p:cNvPicPr/>
          <p:nvPr/>
        </p:nvPicPr>
        <p:blipFill>
          <a:blip r:embed="rId5"/>
          <a:stretch/>
        </p:blipFill>
        <p:spPr>
          <a:xfrm>
            <a:off x="380880" y="380880"/>
            <a:ext cx="740520" cy="888840"/>
          </a:xfrm>
          <a:prstGeom prst="rect">
            <a:avLst/>
          </a:prstGeom>
          <a:noFill/>
          <a:ln w="0">
            <a:noFill/>
          </a:ln>
        </p:spPr>
      </p:pic>
      <p:sp>
        <p:nvSpPr>
          <p:cNvPr id="290" name="Text 2"/>
          <p:cNvSpPr/>
          <p:nvPr/>
        </p:nvSpPr>
        <p:spPr>
          <a:xfrm>
            <a:off x="1270440" y="670680"/>
            <a:ext cx="1949760" cy="243000"/>
          </a:xfrm>
          <a:prstGeom prst="rect">
            <a:avLst/>
          </a:prstGeom>
          <a:noFill/>
          <a:ln w="0">
            <a:noFill/>
          </a:ln>
        </p:spPr>
        <p:style>
          <a:lnRef idx="0">
            <a:scrgbClr r="0" g="0" b="0"/>
          </a:lnRef>
          <a:fillRef idx="0">
            <a:scrgbClr r="0" g="0" b="0"/>
          </a:fillRef>
          <a:effectRef idx="0">
            <a:scrgbClr r="0" g="0" b="0"/>
          </a:effectRef>
          <a:fontRef idx="minor"/>
        </p:style>
        <p:txBody>
          <a:bodyPr wrap="none" lIns="0" tIns="0" rIns="0" bIns="0" anchor="t">
            <a:noAutofit/>
          </a:bodyPr>
          <a:lstStyle/>
          <a:p>
            <a:pPr defTabSz="914400">
              <a:lnSpc>
                <a:spcPts val="1899"/>
              </a:lnSpc>
              <a:tabLst>
                <a:tab pos="0" algn="l"/>
              </a:tabLst>
            </a:pPr>
            <a:r>
              <a:rPr lang="en-US" sz="2000" b="0" u="none" strike="noStrike">
                <a:solidFill>
                  <a:srgbClr val="3B3535"/>
                </a:solidFill>
                <a:effectLst/>
                <a:uFillTx/>
                <a:latin typeface="Arial"/>
                <a:ea typeface="Alexandria Semi Bold"/>
              </a:rPr>
              <a:t>Problemstellung</a:t>
            </a:r>
            <a:endParaRPr lang="de-DE" sz="2000" b="0" u="none" strike="noStrike">
              <a:solidFill>
                <a:srgbClr val="000000"/>
              </a:solidFill>
              <a:effectLst/>
              <a:uFillTx/>
              <a:latin typeface="Calibri"/>
            </a:endParaRPr>
          </a:p>
        </p:txBody>
      </p:sp>
      <p:pic>
        <p:nvPicPr>
          <p:cNvPr id="291" name="Image 1" descr="preencoded.png"/>
          <p:cNvPicPr/>
          <p:nvPr/>
        </p:nvPicPr>
        <p:blipFill>
          <a:blip r:embed="rId6"/>
          <a:stretch/>
        </p:blipFill>
        <p:spPr>
          <a:xfrm>
            <a:off x="380880" y="1270440"/>
            <a:ext cx="740520" cy="888840"/>
          </a:xfrm>
          <a:prstGeom prst="rect">
            <a:avLst/>
          </a:prstGeom>
          <a:noFill/>
          <a:ln w="0">
            <a:noFill/>
          </a:ln>
        </p:spPr>
      </p:pic>
      <p:sp>
        <p:nvSpPr>
          <p:cNvPr id="292" name="Text 3"/>
          <p:cNvSpPr/>
          <p:nvPr/>
        </p:nvSpPr>
        <p:spPr>
          <a:xfrm>
            <a:off x="1270440" y="1559520"/>
            <a:ext cx="1949760" cy="243000"/>
          </a:xfrm>
          <a:prstGeom prst="rect">
            <a:avLst/>
          </a:prstGeom>
          <a:noFill/>
          <a:ln w="0">
            <a:noFill/>
          </a:ln>
        </p:spPr>
        <p:style>
          <a:lnRef idx="0">
            <a:scrgbClr r="0" g="0" b="0"/>
          </a:lnRef>
          <a:fillRef idx="0">
            <a:scrgbClr r="0" g="0" b="0"/>
          </a:fillRef>
          <a:effectRef idx="0">
            <a:scrgbClr r="0" g="0" b="0"/>
          </a:effectRef>
          <a:fontRef idx="minor"/>
        </p:style>
        <p:txBody>
          <a:bodyPr wrap="none" lIns="0" tIns="0" rIns="0" bIns="0" anchor="t">
            <a:noAutofit/>
          </a:bodyPr>
          <a:lstStyle/>
          <a:p>
            <a:pPr defTabSz="914400">
              <a:lnSpc>
                <a:spcPts val="1899"/>
              </a:lnSpc>
              <a:tabLst>
                <a:tab pos="0" algn="l"/>
              </a:tabLst>
            </a:pPr>
            <a:r>
              <a:rPr lang="en-US" sz="2000" b="0" u="none" strike="noStrike">
                <a:solidFill>
                  <a:srgbClr val="3B3535"/>
                </a:solidFill>
                <a:effectLst/>
                <a:uFillTx/>
                <a:latin typeface="Arial"/>
                <a:ea typeface="Alexandria Semi Bold"/>
              </a:rPr>
              <a:t>Empathie &amp; Ideen</a:t>
            </a:r>
            <a:endParaRPr lang="de-DE" sz="2000" b="0" u="none" strike="noStrike">
              <a:solidFill>
                <a:srgbClr val="000000"/>
              </a:solidFill>
              <a:effectLst/>
              <a:uFillTx/>
              <a:latin typeface="Calibri"/>
            </a:endParaRPr>
          </a:p>
        </p:txBody>
      </p:sp>
      <p:pic>
        <p:nvPicPr>
          <p:cNvPr id="293" name="Image 2" descr="preencoded.png"/>
          <p:cNvPicPr/>
          <p:nvPr/>
        </p:nvPicPr>
        <p:blipFill>
          <a:blip r:embed="rId7"/>
          <a:stretch/>
        </p:blipFill>
        <p:spPr>
          <a:xfrm>
            <a:off x="380880" y="2159640"/>
            <a:ext cx="740520" cy="888840"/>
          </a:xfrm>
          <a:prstGeom prst="rect">
            <a:avLst/>
          </a:prstGeom>
          <a:noFill/>
          <a:ln w="0">
            <a:noFill/>
          </a:ln>
        </p:spPr>
      </p:pic>
      <p:sp>
        <p:nvSpPr>
          <p:cNvPr id="294" name="Text 4"/>
          <p:cNvSpPr/>
          <p:nvPr/>
        </p:nvSpPr>
        <p:spPr>
          <a:xfrm>
            <a:off x="1270440" y="3337920"/>
            <a:ext cx="1949760" cy="243000"/>
          </a:xfrm>
          <a:prstGeom prst="rect">
            <a:avLst/>
          </a:prstGeom>
          <a:noFill/>
          <a:ln w="0">
            <a:noFill/>
          </a:ln>
        </p:spPr>
        <p:style>
          <a:lnRef idx="0">
            <a:scrgbClr r="0" g="0" b="0"/>
          </a:lnRef>
          <a:fillRef idx="0">
            <a:scrgbClr r="0" g="0" b="0"/>
          </a:fillRef>
          <a:effectRef idx="0">
            <a:scrgbClr r="0" g="0" b="0"/>
          </a:effectRef>
          <a:fontRef idx="minor"/>
        </p:style>
        <p:txBody>
          <a:bodyPr wrap="none" lIns="0" tIns="0" rIns="0" bIns="0" anchor="t">
            <a:noAutofit/>
          </a:bodyPr>
          <a:lstStyle/>
          <a:p>
            <a:pPr defTabSz="914400">
              <a:lnSpc>
                <a:spcPts val="1899"/>
              </a:lnSpc>
            </a:pPr>
            <a:r>
              <a:rPr lang="en-US" sz="2000" b="0" u="none" strike="noStrike">
                <a:solidFill>
                  <a:srgbClr val="3B3535"/>
                </a:solidFill>
                <a:effectLst/>
                <a:uFillTx/>
                <a:latin typeface="Arial"/>
                <a:ea typeface="Alexandria Semi Bold"/>
              </a:rPr>
              <a:t>Prototyp programmieren</a:t>
            </a:r>
            <a:endParaRPr lang="de-DE" sz="2000" b="0" u="none" strike="noStrike">
              <a:solidFill>
                <a:srgbClr val="000000"/>
              </a:solidFill>
              <a:effectLst/>
              <a:uFillTx/>
              <a:latin typeface="Calibri"/>
            </a:endParaRPr>
          </a:p>
          <a:p>
            <a:pPr defTabSz="914400">
              <a:lnSpc>
                <a:spcPts val="1899"/>
              </a:lnSpc>
              <a:tabLst>
                <a:tab pos="0" algn="l"/>
              </a:tabLst>
            </a:pPr>
            <a:endParaRPr lang="de-DE" sz="2000" b="0" u="none" strike="noStrike">
              <a:solidFill>
                <a:srgbClr val="000000"/>
              </a:solidFill>
              <a:effectLst/>
              <a:uFillTx/>
              <a:latin typeface="Calibri"/>
            </a:endParaRPr>
          </a:p>
        </p:txBody>
      </p:sp>
      <p:sp>
        <p:nvSpPr>
          <p:cNvPr id="295" name="Text 5"/>
          <p:cNvSpPr/>
          <p:nvPr/>
        </p:nvSpPr>
        <p:spPr>
          <a:xfrm>
            <a:off x="1270440" y="2448360"/>
            <a:ext cx="1949760" cy="243000"/>
          </a:xfrm>
          <a:prstGeom prst="rect">
            <a:avLst/>
          </a:prstGeom>
          <a:noFill/>
          <a:ln w="0">
            <a:noFill/>
          </a:ln>
        </p:spPr>
        <p:style>
          <a:lnRef idx="0">
            <a:scrgbClr r="0" g="0" b="0"/>
          </a:lnRef>
          <a:fillRef idx="0">
            <a:scrgbClr r="0" g="0" b="0"/>
          </a:fillRef>
          <a:effectRef idx="0">
            <a:scrgbClr r="0" g="0" b="0"/>
          </a:effectRef>
          <a:fontRef idx="minor"/>
        </p:style>
        <p:txBody>
          <a:bodyPr wrap="none" lIns="0" tIns="0" rIns="0" bIns="0" anchor="t">
            <a:noAutofit/>
          </a:bodyPr>
          <a:lstStyle/>
          <a:p>
            <a:pPr defTabSz="914400">
              <a:lnSpc>
                <a:spcPts val="1899"/>
              </a:lnSpc>
            </a:pPr>
            <a:r>
              <a:rPr lang="en-US" sz="2000" b="0" u="none" strike="noStrike">
                <a:solidFill>
                  <a:srgbClr val="3B3535"/>
                </a:solidFill>
                <a:effectLst/>
                <a:uFillTx/>
                <a:latin typeface="Arial"/>
                <a:ea typeface="Alexandria Semi Bold"/>
              </a:rPr>
              <a:t>Prototyp skizzieren</a:t>
            </a:r>
            <a:endParaRPr lang="de-DE" sz="2000" b="0" u="none" strike="noStrike">
              <a:solidFill>
                <a:srgbClr val="000000"/>
              </a:solidFill>
              <a:effectLst/>
              <a:uFillTx/>
              <a:latin typeface="Calibri"/>
            </a:endParaRPr>
          </a:p>
        </p:txBody>
      </p:sp>
      <p:pic>
        <p:nvPicPr>
          <p:cNvPr id="296" name="Image 4" descr="preencoded.png"/>
          <p:cNvPicPr/>
          <p:nvPr/>
        </p:nvPicPr>
        <p:blipFill>
          <a:blip r:embed="rId8"/>
          <a:stretch/>
        </p:blipFill>
        <p:spPr>
          <a:xfrm>
            <a:off x="380880" y="3049200"/>
            <a:ext cx="740520" cy="888840"/>
          </a:xfrm>
          <a:prstGeom prst="rect">
            <a:avLst/>
          </a:prstGeom>
          <a:noFill/>
          <a:ln w="0">
            <a:noFill/>
          </a:ln>
        </p:spPr>
      </p:pic>
      <p:sp>
        <p:nvSpPr>
          <p:cNvPr id="297" name="Text 6"/>
          <p:cNvSpPr/>
          <p:nvPr/>
        </p:nvSpPr>
        <p:spPr>
          <a:xfrm>
            <a:off x="1270440" y="4226760"/>
            <a:ext cx="2486160" cy="243000"/>
          </a:xfrm>
          <a:prstGeom prst="rect">
            <a:avLst/>
          </a:prstGeom>
          <a:noFill/>
          <a:ln w="0">
            <a:noFill/>
          </a:ln>
        </p:spPr>
        <p:style>
          <a:lnRef idx="0">
            <a:scrgbClr r="0" g="0" b="0"/>
          </a:lnRef>
          <a:fillRef idx="0">
            <a:scrgbClr r="0" g="0" b="0"/>
          </a:fillRef>
          <a:effectRef idx="0">
            <a:scrgbClr r="0" g="0" b="0"/>
          </a:effectRef>
          <a:fontRef idx="minor"/>
        </p:style>
        <p:txBody>
          <a:bodyPr wrap="none" lIns="0" tIns="0" rIns="0" bIns="0" anchor="t">
            <a:noAutofit/>
          </a:bodyPr>
          <a:lstStyle/>
          <a:p>
            <a:pPr defTabSz="914400">
              <a:lnSpc>
                <a:spcPts val="1899"/>
              </a:lnSpc>
            </a:pPr>
            <a:r>
              <a:rPr lang="en-US" sz="2000" b="0" u="none" strike="noStrike">
                <a:solidFill>
                  <a:srgbClr val="3B3535"/>
                </a:solidFill>
                <a:effectLst/>
                <a:uFillTx/>
                <a:latin typeface="Arial"/>
                <a:ea typeface="Alexandria Semi Bold"/>
              </a:rPr>
              <a:t>Lösung analysieren</a:t>
            </a:r>
            <a:endParaRPr lang="de-DE" sz="2000" b="0" u="none" strike="noStrike">
              <a:solidFill>
                <a:srgbClr val="000000"/>
              </a:solidFill>
              <a:effectLst/>
              <a:uFillTx/>
              <a:latin typeface="Calibri"/>
            </a:endParaRPr>
          </a:p>
        </p:txBody>
      </p:sp>
      <p:pic>
        <p:nvPicPr>
          <p:cNvPr id="298" name="Image 5" descr="preencoded.png"/>
          <p:cNvPicPr/>
          <p:nvPr/>
        </p:nvPicPr>
        <p:blipFill>
          <a:blip r:embed="rId9"/>
          <a:stretch/>
        </p:blipFill>
        <p:spPr>
          <a:xfrm>
            <a:off x="380880" y="4827960"/>
            <a:ext cx="740520" cy="888840"/>
          </a:xfrm>
          <a:prstGeom prst="rect">
            <a:avLst/>
          </a:prstGeom>
          <a:noFill/>
          <a:ln w="0">
            <a:noFill/>
          </a:ln>
        </p:spPr>
      </p:pic>
      <p:pic>
        <p:nvPicPr>
          <p:cNvPr id="299" name="Image 6" descr="preencoded.png"/>
          <p:cNvPicPr/>
          <p:nvPr/>
        </p:nvPicPr>
        <p:blipFill>
          <a:blip r:embed="rId10"/>
          <a:stretch/>
        </p:blipFill>
        <p:spPr>
          <a:xfrm>
            <a:off x="380880" y="5717520"/>
            <a:ext cx="740520" cy="888840"/>
          </a:xfrm>
          <a:prstGeom prst="rect">
            <a:avLst/>
          </a:prstGeom>
          <a:noFill/>
          <a:ln w="0">
            <a:noFill/>
          </a:ln>
        </p:spPr>
      </p:pic>
      <p:sp>
        <p:nvSpPr>
          <p:cNvPr id="300" name="Text 8"/>
          <p:cNvSpPr/>
          <p:nvPr/>
        </p:nvSpPr>
        <p:spPr>
          <a:xfrm>
            <a:off x="1270440" y="6004800"/>
            <a:ext cx="1949760" cy="243000"/>
          </a:xfrm>
          <a:prstGeom prst="rect">
            <a:avLst/>
          </a:prstGeom>
          <a:noFill/>
          <a:ln w="0">
            <a:noFill/>
          </a:ln>
        </p:spPr>
        <p:style>
          <a:lnRef idx="0">
            <a:scrgbClr r="0" g="0" b="0"/>
          </a:lnRef>
          <a:fillRef idx="0">
            <a:scrgbClr r="0" g="0" b="0"/>
          </a:fillRef>
          <a:effectRef idx="0">
            <a:scrgbClr r="0" g="0" b="0"/>
          </a:effectRef>
          <a:fontRef idx="minor"/>
        </p:style>
        <p:txBody>
          <a:bodyPr wrap="none" lIns="0" tIns="0" rIns="0" bIns="0" anchor="t">
            <a:noAutofit/>
          </a:bodyPr>
          <a:lstStyle/>
          <a:p>
            <a:pPr defTabSz="914400">
              <a:lnSpc>
                <a:spcPts val="1899"/>
              </a:lnSpc>
              <a:tabLst>
                <a:tab pos="0" algn="l"/>
              </a:tabLst>
            </a:pPr>
            <a:r>
              <a:rPr lang="en-US" sz="2000" b="0" u="none" strike="noStrike">
                <a:solidFill>
                  <a:srgbClr val="3B3535"/>
                </a:solidFill>
                <a:effectLst/>
                <a:uFillTx/>
                <a:latin typeface="Arial"/>
                <a:ea typeface="Alexandria Semi Bold"/>
              </a:rPr>
              <a:t>Siegerehrung</a:t>
            </a:r>
            <a:endParaRPr lang="de-DE" sz="2000" b="0" u="none" strike="noStrike">
              <a:solidFill>
                <a:srgbClr val="000000"/>
              </a:solidFill>
              <a:effectLst/>
              <a:uFillTx/>
              <a:latin typeface="Calibri"/>
            </a:endParaRPr>
          </a:p>
        </p:txBody>
      </p:sp>
      <p:sp>
        <p:nvSpPr>
          <p:cNvPr id="2" name="TextBox 8">
            <a:extLst>
              <a:ext uri="{FF2B5EF4-FFF2-40B4-BE49-F238E27FC236}">
                <a16:creationId xmlns:a16="http://schemas.microsoft.com/office/drawing/2014/main" id="{C7E094A8-A1B9-025B-D318-753711FE275F}"/>
              </a:ext>
            </a:extLst>
          </p:cNvPr>
          <p:cNvSpPr/>
          <p:nvPr/>
        </p:nvSpPr>
        <p:spPr>
          <a:xfrm>
            <a:off x="5048914" y="6201231"/>
            <a:ext cx="1813680" cy="213990"/>
          </a:xfrm>
          <a:prstGeom prst="rect">
            <a:avLst/>
          </a:prstGeom>
          <a:noFill/>
          <a:ln w="0">
            <a:noFill/>
          </a:ln>
        </p:spPr>
        <p:style>
          <a:lnRef idx="0">
            <a:scrgbClr r="0" g="0" b="0"/>
          </a:lnRef>
          <a:fillRef idx="0">
            <a:scrgbClr r="0" g="0" b="0"/>
          </a:fillRef>
          <a:effectRef idx="0">
            <a:scrgbClr r="0" g="0" b="0"/>
          </a:effectRef>
          <a:fontRef idx="minor"/>
        </p:style>
        <p:txBody>
          <a:bodyPr horzOverflow="overflow" wrap="square" lIns="90000" tIns="45000" rIns="90000" bIns="45000" numCol="1" spcCol="0" anchor="t">
            <a:spAutoFit/>
          </a:bodyPr>
          <a:lstStyle/>
          <a:p>
            <a:pPr defTabSz="914400">
              <a:lnSpc>
                <a:spcPct val="100000"/>
              </a:lnSpc>
            </a:pPr>
            <a:r>
              <a:rPr lang="en-US" sz="800" b="0" u="none" strike="noStrike" dirty="0" err="1">
                <a:solidFill>
                  <a:srgbClr val="000000"/>
                </a:solidFill>
                <a:effectLst/>
                <a:uFillTx/>
                <a:latin typeface="Arial"/>
                <a:ea typeface="Arial"/>
              </a:rPr>
              <a:t>Bildquelle</a:t>
            </a:r>
            <a:r>
              <a:rPr lang="en-US" sz="800" b="0" u="none" strike="noStrike" dirty="0">
                <a:solidFill>
                  <a:srgbClr val="000000"/>
                </a:solidFill>
                <a:effectLst/>
                <a:uFillTx/>
                <a:latin typeface="Arial"/>
                <a:ea typeface="Arial"/>
              </a:rPr>
              <a:t>: PH Karlsruhe</a:t>
            </a:r>
            <a:endParaRPr lang="de-DE" sz="800" b="0" u="none" strike="noStrike" dirty="0">
              <a:solidFill>
                <a:srgbClr val="000000"/>
              </a:solidFill>
              <a:effectLst/>
              <a:uFillTx/>
              <a:latin typeface="Calibri"/>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1" name="Rechteck 17"/>
          <p:cNvSpPr/>
          <p:nvPr/>
        </p:nvSpPr>
        <p:spPr>
          <a:xfrm>
            <a:off x="76320" y="5529240"/>
            <a:ext cx="2742480" cy="126972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gn="ctr" defTabSz="914400">
              <a:lnSpc>
                <a:spcPct val="100000"/>
              </a:lnSpc>
            </a:pPr>
            <a:endParaRPr lang="de-DE" sz="1400" b="0" u="none" strike="noStrike">
              <a:solidFill>
                <a:schemeClr val="lt1"/>
              </a:solidFill>
              <a:effectLst/>
              <a:uFillTx/>
              <a:latin typeface="Arial"/>
              <a:ea typeface="Arial"/>
            </a:endParaRPr>
          </a:p>
        </p:txBody>
      </p:sp>
      <p:sp>
        <p:nvSpPr>
          <p:cNvPr id="303" name="Text 0"/>
          <p:cNvSpPr/>
          <p:nvPr/>
        </p:nvSpPr>
        <p:spPr>
          <a:xfrm>
            <a:off x="5105520" y="91440"/>
            <a:ext cx="6839280" cy="545760"/>
          </a:xfrm>
          <a:prstGeom prst="rect">
            <a:avLst/>
          </a:prstGeom>
          <a:noFill/>
          <a:ln w="0">
            <a:noFill/>
          </a:ln>
        </p:spPr>
        <p:style>
          <a:lnRef idx="0">
            <a:scrgbClr r="0" g="0" b="0"/>
          </a:lnRef>
          <a:fillRef idx="0">
            <a:scrgbClr r="0" g="0" b="0"/>
          </a:fillRef>
          <a:effectRef idx="0">
            <a:scrgbClr r="0" g="0" b="0"/>
          </a:effectRef>
          <a:fontRef idx="minor"/>
        </p:style>
        <p:txBody>
          <a:bodyPr wrap="none" lIns="0" tIns="0" rIns="0" bIns="0" anchor="t">
            <a:noAutofit/>
          </a:bodyPr>
          <a:lstStyle/>
          <a:p>
            <a:pPr defTabSz="914400">
              <a:lnSpc>
                <a:spcPts val="4300"/>
              </a:lnSpc>
              <a:tabLst>
                <a:tab pos="0" algn="l"/>
              </a:tabLst>
            </a:pPr>
            <a:r>
              <a:rPr lang="en-US" sz="3400" b="0" u="none" strike="noStrike">
                <a:solidFill>
                  <a:srgbClr val="1F1E1E"/>
                </a:solidFill>
                <a:effectLst/>
                <a:uFillTx/>
                <a:latin typeface="Arial"/>
                <a:ea typeface="Alexandria Semi Bold"/>
              </a:rPr>
              <a:t>Wie laufen die Hackathons ab?</a:t>
            </a:r>
            <a:endParaRPr lang="de-DE" sz="3400" b="0" u="none" strike="noStrike">
              <a:solidFill>
                <a:srgbClr val="000000"/>
              </a:solidFill>
              <a:effectLst/>
              <a:uFillTx/>
              <a:latin typeface="Calibri"/>
            </a:endParaRPr>
          </a:p>
        </p:txBody>
      </p:sp>
      <p:sp>
        <p:nvSpPr>
          <p:cNvPr id="304" name="Chevron 19"/>
          <p:cNvSpPr/>
          <p:nvPr/>
        </p:nvSpPr>
        <p:spPr>
          <a:xfrm rot="5400000">
            <a:off x="246600" y="5712840"/>
            <a:ext cx="1007280" cy="863280"/>
          </a:xfrm>
          <a:prstGeom prst="chevron">
            <a:avLst>
              <a:gd name="adj" fmla="val 20000"/>
            </a:avLst>
          </a:prstGeom>
          <a:solidFill>
            <a:schemeClr val="accent3">
              <a:lumMod val="40000"/>
              <a:lumOff val="60000"/>
            </a:schemeClr>
          </a:solidFill>
          <a:ln>
            <a:solidFill>
              <a:srgbClr val="4D811F"/>
            </a:solidFill>
            <a:round/>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gn="ctr" defTabSz="914400">
              <a:lnSpc>
                <a:spcPct val="100000"/>
              </a:lnSpc>
            </a:pPr>
            <a:endParaRPr lang="de-DE" sz="1400" b="0" u="none" strike="noStrike">
              <a:solidFill>
                <a:schemeClr val="dk1"/>
              </a:solidFill>
              <a:effectLst/>
              <a:uFillTx/>
              <a:latin typeface="Arial"/>
              <a:ea typeface="Arial"/>
            </a:endParaRPr>
          </a:p>
        </p:txBody>
      </p:sp>
      <p:pic>
        <p:nvPicPr>
          <p:cNvPr id="305" name="Image 6" descr="preencoded.png"/>
          <p:cNvPicPr/>
          <p:nvPr/>
        </p:nvPicPr>
        <p:blipFill>
          <a:blip r:embed="rId3"/>
          <a:stretch/>
        </p:blipFill>
        <p:spPr>
          <a:xfrm>
            <a:off x="380880" y="5717520"/>
            <a:ext cx="740520" cy="888840"/>
          </a:xfrm>
          <a:prstGeom prst="rect">
            <a:avLst/>
          </a:prstGeom>
          <a:noFill/>
          <a:ln w="0">
            <a:noFill/>
          </a:ln>
        </p:spPr>
      </p:pic>
      <p:sp>
        <p:nvSpPr>
          <p:cNvPr id="306" name="Text 8"/>
          <p:cNvSpPr/>
          <p:nvPr/>
        </p:nvSpPr>
        <p:spPr>
          <a:xfrm>
            <a:off x="1270440" y="6004800"/>
            <a:ext cx="1949760" cy="243000"/>
          </a:xfrm>
          <a:prstGeom prst="rect">
            <a:avLst/>
          </a:prstGeom>
          <a:noFill/>
          <a:ln w="0">
            <a:noFill/>
          </a:ln>
        </p:spPr>
        <p:style>
          <a:lnRef idx="0">
            <a:scrgbClr r="0" g="0" b="0"/>
          </a:lnRef>
          <a:fillRef idx="0">
            <a:scrgbClr r="0" g="0" b="0"/>
          </a:fillRef>
          <a:effectRef idx="0">
            <a:scrgbClr r="0" g="0" b="0"/>
          </a:effectRef>
          <a:fontRef idx="minor"/>
        </p:style>
        <p:txBody>
          <a:bodyPr wrap="none" lIns="0" tIns="0" rIns="0" bIns="0" anchor="t">
            <a:noAutofit/>
          </a:bodyPr>
          <a:lstStyle/>
          <a:p>
            <a:pPr defTabSz="914400">
              <a:lnSpc>
                <a:spcPts val="1899"/>
              </a:lnSpc>
              <a:tabLst>
                <a:tab pos="0" algn="l"/>
              </a:tabLst>
            </a:pPr>
            <a:r>
              <a:rPr lang="en-US" sz="2400" b="1" u="none" strike="noStrike">
                <a:solidFill>
                  <a:srgbClr val="3B3535"/>
                </a:solidFill>
                <a:effectLst/>
                <a:uFillTx/>
                <a:latin typeface="Arial"/>
                <a:ea typeface="Alexandria Semi Bold"/>
              </a:rPr>
              <a:t>Siegerehrung</a:t>
            </a:r>
            <a:endParaRPr lang="de-DE" sz="2400" b="0" u="none" strike="noStrike">
              <a:solidFill>
                <a:srgbClr val="000000"/>
              </a:solidFill>
              <a:effectLst/>
              <a:uFillTx/>
              <a:latin typeface="Calibri"/>
            </a:endParaRPr>
          </a:p>
        </p:txBody>
      </p:sp>
      <p:pic>
        <p:nvPicPr>
          <p:cNvPr id="307" name="Grafik 25"/>
          <p:cNvPicPr/>
          <p:nvPr/>
        </p:nvPicPr>
        <p:blipFill>
          <a:blip r:embed="rId4"/>
          <a:srcRect l="5382" t="25462" r="17192" b="-678"/>
          <a:stretch/>
        </p:blipFill>
        <p:spPr>
          <a:xfrm>
            <a:off x="5105520" y="1304640"/>
            <a:ext cx="6552360" cy="4738680"/>
          </a:xfrm>
          <a:prstGeom prst="rect">
            <a:avLst/>
          </a:prstGeom>
          <a:noFill/>
          <a:ln w="0">
            <a:noFill/>
          </a:ln>
        </p:spPr>
      </p:pic>
      <p:pic>
        <p:nvPicPr>
          <p:cNvPr id="308" name="Image 3" descr="preencoded.png"/>
          <p:cNvPicPr/>
          <p:nvPr/>
        </p:nvPicPr>
        <p:blipFill>
          <a:blip r:embed="rId5"/>
          <a:stretch/>
        </p:blipFill>
        <p:spPr>
          <a:xfrm>
            <a:off x="380880" y="3938760"/>
            <a:ext cx="740520" cy="888840"/>
          </a:xfrm>
          <a:prstGeom prst="rect">
            <a:avLst/>
          </a:prstGeom>
          <a:noFill/>
          <a:ln w="0">
            <a:noFill/>
          </a:ln>
        </p:spPr>
      </p:pic>
      <p:pic>
        <p:nvPicPr>
          <p:cNvPr id="309" name="Image 0" descr="preencoded.png"/>
          <p:cNvPicPr/>
          <p:nvPr/>
        </p:nvPicPr>
        <p:blipFill>
          <a:blip r:embed="rId6"/>
          <a:stretch/>
        </p:blipFill>
        <p:spPr>
          <a:xfrm>
            <a:off x="380880" y="380880"/>
            <a:ext cx="740520" cy="888840"/>
          </a:xfrm>
          <a:prstGeom prst="rect">
            <a:avLst/>
          </a:prstGeom>
          <a:noFill/>
          <a:ln w="0">
            <a:noFill/>
          </a:ln>
        </p:spPr>
      </p:pic>
      <p:sp>
        <p:nvSpPr>
          <p:cNvPr id="310" name="Text 2"/>
          <p:cNvSpPr/>
          <p:nvPr/>
        </p:nvSpPr>
        <p:spPr>
          <a:xfrm>
            <a:off x="1270440" y="670680"/>
            <a:ext cx="1949760" cy="243000"/>
          </a:xfrm>
          <a:prstGeom prst="rect">
            <a:avLst/>
          </a:prstGeom>
          <a:noFill/>
          <a:ln w="0">
            <a:noFill/>
          </a:ln>
        </p:spPr>
        <p:style>
          <a:lnRef idx="0">
            <a:scrgbClr r="0" g="0" b="0"/>
          </a:lnRef>
          <a:fillRef idx="0">
            <a:scrgbClr r="0" g="0" b="0"/>
          </a:fillRef>
          <a:effectRef idx="0">
            <a:scrgbClr r="0" g="0" b="0"/>
          </a:effectRef>
          <a:fontRef idx="minor"/>
        </p:style>
        <p:txBody>
          <a:bodyPr wrap="none" lIns="0" tIns="0" rIns="0" bIns="0" anchor="t">
            <a:noAutofit/>
          </a:bodyPr>
          <a:lstStyle/>
          <a:p>
            <a:pPr defTabSz="914400">
              <a:lnSpc>
                <a:spcPts val="1899"/>
              </a:lnSpc>
              <a:tabLst>
                <a:tab pos="0" algn="l"/>
              </a:tabLst>
            </a:pPr>
            <a:r>
              <a:rPr lang="en-US" sz="2000" b="0" u="none" strike="noStrike">
                <a:solidFill>
                  <a:srgbClr val="3B3535"/>
                </a:solidFill>
                <a:effectLst/>
                <a:uFillTx/>
                <a:latin typeface="Arial"/>
                <a:ea typeface="Alexandria Semi Bold"/>
              </a:rPr>
              <a:t>Problemstellung</a:t>
            </a:r>
            <a:endParaRPr lang="de-DE" sz="2000" b="0" u="none" strike="noStrike">
              <a:solidFill>
                <a:srgbClr val="000000"/>
              </a:solidFill>
              <a:effectLst/>
              <a:uFillTx/>
              <a:latin typeface="Calibri"/>
            </a:endParaRPr>
          </a:p>
        </p:txBody>
      </p:sp>
      <p:pic>
        <p:nvPicPr>
          <p:cNvPr id="311" name="Image 1" descr="preencoded.png"/>
          <p:cNvPicPr/>
          <p:nvPr/>
        </p:nvPicPr>
        <p:blipFill>
          <a:blip r:embed="rId7"/>
          <a:stretch/>
        </p:blipFill>
        <p:spPr>
          <a:xfrm>
            <a:off x="380880" y="1270440"/>
            <a:ext cx="740520" cy="888840"/>
          </a:xfrm>
          <a:prstGeom prst="rect">
            <a:avLst/>
          </a:prstGeom>
          <a:noFill/>
          <a:ln w="0">
            <a:noFill/>
          </a:ln>
        </p:spPr>
      </p:pic>
      <p:sp>
        <p:nvSpPr>
          <p:cNvPr id="312" name="Text 3"/>
          <p:cNvSpPr/>
          <p:nvPr/>
        </p:nvSpPr>
        <p:spPr>
          <a:xfrm>
            <a:off x="1270440" y="1559520"/>
            <a:ext cx="1949760" cy="243000"/>
          </a:xfrm>
          <a:prstGeom prst="rect">
            <a:avLst/>
          </a:prstGeom>
          <a:noFill/>
          <a:ln w="0">
            <a:noFill/>
          </a:ln>
        </p:spPr>
        <p:style>
          <a:lnRef idx="0">
            <a:scrgbClr r="0" g="0" b="0"/>
          </a:lnRef>
          <a:fillRef idx="0">
            <a:scrgbClr r="0" g="0" b="0"/>
          </a:fillRef>
          <a:effectRef idx="0">
            <a:scrgbClr r="0" g="0" b="0"/>
          </a:effectRef>
          <a:fontRef idx="minor"/>
        </p:style>
        <p:txBody>
          <a:bodyPr wrap="none" lIns="0" tIns="0" rIns="0" bIns="0" anchor="t">
            <a:noAutofit/>
          </a:bodyPr>
          <a:lstStyle/>
          <a:p>
            <a:pPr defTabSz="914400">
              <a:lnSpc>
                <a:spcPts val="1899"/>
              </a:lnSpc>
              <a:tabLst>
                <a:tab pos="0" algn="l"/>
              </a:tabLst>
            </a:pPr>
            <a:r>
              <a:rPr lang="en-US" sz="2000" b="0" u="none" strike="noStrike">
                <a:solidFill>
                  <a:srgbClr val="3B3535"/>
                </a:solidFill>
                <a:effectLst/>
                <a:uFillTx/>
                <a:latin typeface="Arial"/>
                <a:ea typeface="Alexandria Semi Bold"/>
              </a:rPr>
              <a:t>Empathie &amp; Ideen</a:t>
            </a:r>
            <a:endParaRPr lang="de-DE" sz="2000" b="0" u="none" strike="noStrike">
              <a:solidFill>
                <a:srgbClr val="000000"/>
              </a:solidFill>
              <a:effectLst/>
              <a:uFillTx/>
              <a:latin typeface="Calibri"/>
            </a:endParaRPr>
          </a:p>
        </p:txBody>
      </p:sp>
      <p:pic>
        <p:nvPicPr>
          <p:cNvPr id="313" name="Image 2" descr="preencoded.png"/>
          <p:cNvPicPr/>
          <p:nvPr/>
        </p:nvPicPr>
        <p:blipFill>
          <a:blip r:embed="rId8"/>
          <a:stretch/>
        </p:blipFill>
        <p:spPr>
          <a:xfrm>
            <a:off x="380880" y="2159640"/>
            <a:ext cx="740520" cy="888840"/>
          </a:xfrm>
          <a:prstGeom prst="rect">
            <a:avLst/>
          </a:prstGeom>
          <a:noFill/>
          <a:ln w="0">
            <a:noFill/>
          </a:ln>
        </p:spPr>
      </p:pic>
      <p:sp>
        <p:nvSpPr>
          <p:cNvPr id="314" name="Text 4"/>
          <p:cNvSpPr/>
          <p:nvPr/>
        </p:nvSpPr>
        <p:spPr>
          <a:xfrm>
            <a:off x="1270440" y="3337920"/>
            <a:ext cx="1949760" cy="243000"/>
          </a:xfrm>
          <a:prstGeom prst="rect">
            <a:avLst/>
          </a:prstGeom>
          <a:noFill/>
          <a:ln w="0">
            <a:noFill/>
          </a:ln>
        </p:spPr>
        <p:style>
          <a:lnRef idx="0">
            <a:scrgbClr r="0" g="0" b="0"/>
          </a:lnRef>
          <a:fillRef idx="0">
            <a:scrgbClr r="0" g="0" b="0"/>
          </a:fillRef>
          <a:effectRef idx="0">
            <a:scrgbClr r="0" g="0" b="0"/>
          </a:effectRef>
          <a:fontRef idx="minor"/>
        </p:style>
        <p:txBody>
          <a:bodyPr wrap="none" lIns="0" tIns="0" rIns="0" bIns="0" anchor="t">
            <a:noAutofit/>
          </a:bodyPr>
          <a:lstStyle/>
          <a:p>
            <a:pPr defTabSz="914400">
              <a:lnSpc>
                <a:spcPts val="1899"/>
              </a:lnSpc>
            </a:pPr>
            <a:r>
              <a:rPr lang="en-US" sz="2000" b="0" u="none" strike="noStrike">
                <a:solidFill>
                  <a:srgbClr val="3B3535"/>
                </a:solidFill>
                <a:effectLst/>
                <a:uFillTx/>
                <a:latin typeface="Arial"/>
                <a:ea typeface="Alexandria Semi Bold"/>
              </a:rPr>
              <a:t>Prototyp programmieren</a:t>
            </a:r>
            <a:endParaRPr lang="de-DE" sz="2000" b="0" u="none" strike="noStrike">
              <a:solidFill>
                <a:srgbClr val="000000"/>
              </a:solidFill>
              <a:effectLst/>
              <a:uFillTx/>
              <a:latin typeface="Calibri"/>
            </a:endParaRPr>
          </a:p>
          <a:p>
            <a:pPr defTabSz="914400">
              <a:lnSpc>
                <a:spcPts val="1899"/>
              </a:lnSpc>
              <a:tabLst>
                <a:tab pos="0" algn="l"/>
              </a:tabLst>
            </a:pPr>
            <a:endParaRPr lang="de-DE" sz="2000" b="0" u="none" strike="noStrike">
              <a:solidFill>
                <a:srgbClr val="000000"/>
              </a:solidFill>
              <a:effectLst/>
              <a:uFillTx/>
              <a:latin typeface="Calibri"/>
            </a:endParaRPr>
          </a:p>
        </p:txBody>
      </p:sp>
      <p:sp>
        <p:nvSpPr>
          <p:cNvPr id="315" name="Text 5"/>
          <p:cNvSpPr/>
          <p:nvPr/>
        </p:nvSpPr>
        <p:spPr>
          <a:xfrm>
            <a:off x="1270440" y="2448360"/>
            <a:ext cx="1949760" cy="243000"/>
          </a:xfrm>
          <a:prstGeom prst="rect">
            <a:avLst/>
          </a:prstGeom>
          <a:noFill/>
          <a:ln w="0">
            <a:noFill/>
          </a:ln>
        </p:spPr>
        <p:style>
          <a:lnRef idx="0">
            <a:scrgbClr r="0" g="0" b="0"/>
          </a:lnRef>
          <a:fillRef idx="0">
            <a:scrgbClr r="0" g="0" b="0"/>
          </a:fillRef>
          <a:effectRef idx="0">
            <a:scrgbClr r="0" g="0" b="0"/>
          </a:effectRef>
          <a:fontRef idx="minor"/>
        </p:style>
        <p:txBody>
          <a:bodyPr wrap="none" lIns="0" tIns="0" rIns="0" bIns="0" anchor="t">
            <a:noAutofit/>
          </a:bodyPr>
          <a:lstStyle/>
          <a:p>
            <a:pPr defTabSz="914400">
              <a:lnSpc>
                <a:spcPts val="1899"/>
              </a:lnSpc>
            </a:pPr>
            <a:r>
              <a:rPr lang="en-US" sz="2000" b="0" u="none" strike="noStrike">
                <a:solidFill>
                  <a:srgbClr val="3B3535"/>
                </a:solidFill>
                <a:effectLst/>
                <a:uFillTx/>
                <a:latin typeface="Arial"/>
                <a:ea typeface="Alexandria Semi Bold"/>
              </a:rPr>
              <a:t>Prototyp skizzieren</a:t>
            </a:r>
            <a:endParaRPr lang="de-DE" sz="2000" b="0" u="none" strike="noStrike">
              <a:solidFill>
                <a:srgbClr val="000000"/>
              </a:solidFill>
              <a:effectLst/>
              <a:uFillTx/>
              <a:latin typeface="Calibri"/>
            </a:endParaRPr>
          </a:p>
        </p:txBody>
      </p:sp>
      <p:pic>
        <p:nvPicPr>
          <p:cNvPr id="316" name="Image 4" descr="preencoded.png"/>
          <p:cNvPicPr/>
          <p:nvPr/>
        </p:nvPicPr>
        <p:blipFill>
          <a:blip r:embed="rId9"/>
          <a:stretch/>
        </p:blipFill>
        <p:spPr>
          <a:xfrm>
            <a:off x="380880" y="3049200"/>
            <a:ext cx="740520" cy="888840"/>
          </a:xfrm>
          <a:prstGeom prst="rect">
            <a:avLst/>
          </a:prstGeom>
          <a:noFill/>
          <a:ln w="0">
            <a:noFill/>
          </a:ln>
        </p:spPr>
      </p:pic>
      <p:sp>
        <p:nvSpPr>
          <p:cNvPr id="317" name="Text 6"/>
          <p:cNvSpPr/>
          <p:nvPr/>
        </p:nvSpPr>
        <p:spPr>
          <a:xfrm>
            <a:off x="1270440" y="4226760"/>
            <a:ext cx="2486160" cy="243000"/>
          </a:xfrm>
          <a:prstGeom prst="rect">
            <a:avLst/>
          </a:prstGeom>
          <a:noFill/>
          <a:ln w="0">
            <a:noFill/>
          </a:ln>
        </p:spPr>
        <p:style>
          <a:lnRef idx="0">
            <a:scrgbClr r="0" g="0" b="0"/>
          </a:lnRef>
          <a:fillRef idx="0">
            <a:scrgbClr r="0" g="0" b="0"/>
          </a:fillRef>
          <a:effectRef idx="0">
            <a:scrgbClr r="0" g="0" b="0"/>
          </a:effectRef>
          <a:fontRef idx="minor"/>
        </p:style>
        <p:txBody>
          <a:bodyPr wrap="none" lIns="0" tIns="0" rIns="0" bIns="0" anchor="t">
            <a:noAutofit/>
          </a:bodyPr>
          <a:lstStyle/>
          <a:p>
            <a:pPr defTabSz="914400">
              <a:lnSpc>
                <a:spcPts val="1899"/>
              </a:lnSpc>
            </a:pPr>
            <a:r>
              <a:rPr lang="en-US" sz="2000" b="0" u="none" strike="noStrike">
                <a:solidFill>
                  <a:srgbClr val="3B3535"/>
                </a:solidFill>
                <a:effectLst/>
                <a:uFillTx/>
                <a:latin typeface="Arial"/>
                <a:ea typeface="Alexandria Semi Bold"/>
              </a:rPr>
              <a:t>Lösung analysieren</a:t>
            </a:r>
            <a:endParaRPr lang="de-DE" sz="2000" b="0" u="none" strike="noStrike">
              <a:solidFill>
                <a:srgbClr val="000000"/>
              </a:solidFill>
              <a:effectLst/>
              <a:uFillTx/>
              <a:latin typeface="Calibri"/>
            </a:endParaRPr>
          </a:p>
        </p:txBody>
      </p:sp>
      <p:pic>
        <p:nvPicPr>
          <p:cNvPr id="318" name="Image 5" descr="preencoded.png"/>
          <p:cNvPicPr/>
          <p:nvPr/>
        </p:nvPicPr>
        <p:blipFill>
          <a:blip r:embed="rId10"/>
          <a:stretch/>
        </p:blipFill>
        <p:spPr>
          <a:xfrm>
            <a:off x="380880" y="4827960"/>
            <a:ext cx="740520" cy="888840"/>
          </a:xfrm>
          <a:prstGeom prst="rect">
            <a:avLst/>
          </a:prstGeom>
          <a:noFill/>
          <a:ln w="0">
            <a:noFill/>
          </a:ln>
        </p:spPr>
      </p:pic>
      <p:sp>
        <p:nvSpPr>
          <p:cNvPr id="319" name="Text 7"/>
          <p:cNvSpPr/>
          <p:nvPr/>
        </p:nvSpPr>
        <p:spPr>
          <a:xfrm>
            <a:off x="1270440" y="5115600"/>
            <a:ext cx="1949760" cy="243000"/>
          </a:xfrm>
          <a:prstGeom prst="rect">
            <a:avLst/>
          </a:prstGeom>
          <a:noFill/>
          <a:ln w="0">
            <a:noFill/>
          </a:ln>
        </p:spPr>
        <p:style>
          <a:lnRef idx="0">
            <a:scrgbClr r="0" g="0" b="0"/>
          </a:lnRef>
          <a:fillRef idx="0">
            <a:scrgbClr r="0" g="0" b="0"/>
          </a:fillRef>
          <a:effectRef idx="0">
            <a:scrgbClr r="0" g="0" b="0"/>
          </a:effectRef>
          <a:fontRef idx="minor"/>
        </p:style>
        <p:txBody>
          <a:bodyPr wrap="none" lIns="0" tIns="0" rIns="0" bIns="0" anchor="t">
            <a:noAutofit/>
          </a:bodyPr>
          <a:lstStyle/>
          <a:p>
            <a:pPr defTabSz="914400">
              <a:lnSpc>
                <a:spcPts val="1899"/>
              </a:lnSpc>
              <a:tabLst>
                <a:tab pos="0" algn="l"/>
              </a:tabLst>
            </a:pPr>
            <a:r>
              <a:rPr lang="en-US" sz="2000" b="0" u="none" strike="noStrike">
                <a:solidFill>
                  <a:srgbClr val="3B3535"/>
                </a:solidFill>
                <a:effectLst/>
                <a:uFillTx/>
                <a:latin typeface="Arial"/>
                <a:ea typeface="Alexandria Semi Bold"/>
              </a:rPr>
              <a:t>Pitch</a:t>
            </a:r>
            <a:endParaRPr lang="de-DE" sz="2000" b="0" u="none" strike="noStrike">
              <a:solidFill>
                <a:srgbClr val="000000"/>
              </a:solidFill>
              <a:effectLst/>
              <a:uFillTx/>
              <a:latin typeface="Calibri"/>
            </a:endParaRPr>
          </a:p>
        </p:txBody>
      </p:sp>
      <p:sp>
        <p:nvSpPr>
          <p:cNvPr id="2" name="TextBox 8">
            <a:extLst>
              <a:ext uri="{FF2B5EF4-FFF2-40B4-BE49-F238E27FC236}">
                <a16:creationId xmlns:a16="http://schemas.microsoft.com/office/drawing/2014/main" id="{7E655350-9E7F-0EC9-892A-814990B238EB}"/>
              </a:ext>
            </a:extLst>
          </p:cNvPr>
          <p:cNvSpPr/>
          <p:nvPr/>
        </p:nvSpPr>
        <p:spPr>
          <a:xfrm>
            <a:off x="5105520" y="6092794"/>
            <a:ext cx="1813680" cy="213990"/>
          </a:xfrm>
          <a:prstGeom prst="rect">
            <a:avLst/>
          </a:prstGeom>
          <a:noFill/>
          <a:ln w="0">
            <a:noFill/>
          </a:ln>
        </p:spPr>
        <p:style>
          <a:lnRef idx="0">
            <a:scrgbClr r="0" g="0" b="0"/>
          </a:lnRef>
          <a:fillRef idx="0">
            <a:scrgbClr r="0" g="0" b="0"/>
          </a:fillRef>
          <a:effectRef idx="0">
            <a:scrgbClr r="0" g="0" b="0"/>
          </a:effectRef>
          <a:fontRef idx="minor"/>
        </p:style>
        <p:txBody>
          <a:bodyPr horzOverflow="overflow" wrap="square" lIns="90000" tIns="45000" rIns="90000" bIns="45000" numCol="1" spcCol="0" anchor="t">
            <a:spAutoFit/>
          </a:bodyPr>
          <a:lstStyle/>
          <a:p>
            <a:pPr defTabSz="914400">
              <a:lnSpc>
                <a:spcPct val="100000"/>
              </a:lnSpc>
            </a:pPr>
            <a:r>
              <a:rPr lang="en-US" sz="800" b="0" u="none" strike="noStrike" dirty="0" err="1">
                <a:solidFill>
                  <a:srgbClr val="000000"/>
                </a:solidFill>
                <a:effectLst/>
                <a:uFillTx/>
                <a:latin typeface="Arial"/>
                <a:ea typeface="Arial"/>
              </a:rPr>
              <a:t>Bildquelle</a:t>
            </a:r>
            <a:r>
              <a:rPr lang="en-US" sz="800" b="0" u="none" strike="noStrike" dirty="0">
                <a:solidFill>
                  <a:srgbClr val="000000"/>
                </a:solidFill>
                <a:effectLst/>
                <a:uFillTx/>
                <a:latin typeface="Arial"/>
                <a:ea typeface="Arial"/>
              </a:rPr>
              <a:t>: PH Karlsruhe</a:t>
            </a:r>
            <a:endParaRPr lang="de-DE" sz="800" b="0" u="none" strike="noStrike" dirty="0">
              <a:solidFill>
                <a:srgbClr val="000000"/>
              </a:solidFill>
              <a:effectLst/>
              <a:uFillTx/>
              <a:latin typeface="Calibri"/>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20" name="Rechteck 38"/>
          <p:cNvSpPr/>
          <p:nvPr/>
        </p:nvSpPr>
        <p:spPr>
          <a:xfrm>
            <a:off x="9435960" y="5757840"/>
            <a:ext cx="2742480" cy="109944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gn="ctr" defTabSz="914400">
              <a:lnSpc>
                <a:spcPct val="100000"/>
              </a:lnSpc>
            </a:pPr>
            <a:endParaRPr lang="de-DE" sz="1400" b="0" u="none" strike="noStrike">
              <a:solidFill>
                <a:schemeClr val="lt1"/>
              </a:solidFill>
              <a:effectLst/>
              <a:uFillTx/>
              <a:latin typeface="Arial"/>
              <a:ea typeface="Arial"/>
            </a:endParaRPr>
          </a:p>
        </p:txBody>
      </p:sp>
      <p:sp>
        <p:nvSpPr>
          <p:cNvPr id="321" name="Rechteck 17"/>
          <p:cNvSpPr/>
          <p:nvPr/>
        </p:nvSpPr>
        <p:spPr>
          <a:xfrm>
            <a:off x="76320" y="5757840"/>
            <a:ext cx="2742480" cy="109944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gn="ctr" defTabSz="914400">
              <a:lnSpc>
                <a:spcPct val="100000"/>
              </a:lnSpc>
            </a:pPr>
            <a:endParaRPr lang="de-DE" sz="1400" b="0" u="none" strike="noStrike">
              <a:solidFill>
                <a:schemeClr val="lt1"/>
              </a:solidFill>
              <a:effectLst/>
              <a:uFillTx/>
              <a:latin typeface="Arial"/>
              <a:ea typeface="Arial"/>
            </a:endParaRPr>
          </a:p>
        </p:txBody>
      </p:sp>
      <p:sp>
        <p:nvSpPr>
          <p:cNvPr id="322" name="PlaceHolder 1"/>
          <p:cNvSpPr>
            <a:spLocks noGrp="1"/>
          </p:cNvSpPr>
          <p:nvPr>
            <p:ph type="sldNum" idx="4294967295"/>
          </p:nvPr>
        </p:nvSpPr>
        <p:spPr>
          <a:xfrm>
            <a:off x="0" y="6475413"/>
            <a:ext cx="574675" cy="365125"/>
          </a:xfrm>
          <a:prstGeom prst="rect">
            <a:avLst/>
          </a:prstGeom>
          <a:noFill/>
          <a:ln w="0">
            <a:noFill/>
          </a:ln>
        </p:spPr>
        <p:txBody>
          <a:bodyPr lIns="91440" tIns="45720" rIns="91440" bIns="45720" anchor="ctr">
            <a:noAutofit/>
          </a:bodyPr>
          <a:lstStyle>
            <a:lvl1pPr indent="0" algn="r" defTabSz="914400">
              <a:lnSpc>
                <a:spcPct val="100000"/>
              </a:lnSpc>
              <a:buNone/>
              <a:tabLst>
                <a:tab pos="0" algn="l"/>
              </a:tabLst>
              <a:defRPr lang="en-US" sz="1200" b="0" u="none" strike="noStrike">
                <a:solidFill>
                  <a:srgbClr val="888888"/>
                </a:solidFill>
                <a:effectLst/>
                <a:uFillTx/>
                <a:latin typeface="Arial"/>
                <a:ea typeface="Calibri"/>
              </a:defRPr>
            </a:lvl1pPr>
          </a:lstStyle>
          <a:p>
            <a:pPr indent="0" algn="r" defTabSz="914400">
              <a:lnSpc>
                <a:spcPct val="100000"/>
              </a:lnSpc>
              <a:buNone/>
              <a:tabLst>
                <a:tab pos="0" algn="l"/>
              </a:tabLst>
            </a:pPr>
            <a:fld id="{58AA439C-5EFB-425D-8DEA-650710C6D9D8}" type="slidenum">
              <a:rPr lang="en-US" sz="1200" b="0" u="none" strike="noStrike">
                <a:solidFill>
                  <a:srgbClr val="888888"/>
                </a:solidFill>
                <a:effectLst/>
                <a:uFillTx/>
                <a:latin typeface="Arial"/>
                <a:ea typeface="Calibri"/>
              </a:rPr>
              <a:t>15</a:t>
            </a:fld>
            <a:endParaRPr lang="de-DE" sz="1200" b="0" u="none" strike="noStrike">
              <a:solidFill>
                <a:srgbClr val="000000"/>
              </a:solidFill>
              <a:effectLst/>
              <a:uFillTx/>
              <a:latin typeface="Calibri"/>
            </a:endParaRPr>
          </a:p>
        </p:txBody>
      </p:sp>
      <p:sp>
        <p:nvSpPr>
          <p:cNvPr id="323" name="Text 0"/>
          <p:cNvSpPr/>
          <p:nvPr/>
        </p:nvSpPr>
        <p:spPr>
          <a:xfrm>
            <a:off x="5105520" y="91440"/>
            <a:ext cx="6839280" cy="545760"/>
          </a:xfrm>
          <a:prstGeom prst="rect">
            <a:avLst/>
          </a:prstGeom>
          <a:noFill/>
          <a:ln w="0">
            <a:noFill/>
          </a:ln>
        </p:spPr>
        <p:style>
          <a:lnRef idx="0">
            <a:scrgbClr r="0" g="0" b="0"/>
          </a:lnRef>
          <a:fillRef idx="0">
            <a:scrgbClr r="0" g="0" b="0"/>
          </a:fillRef>
          <a:effectRef idx="0">
            <a:scrgbClr r="0" g="0" b="0"/>
          </a:effectRef>
          <a:fontRef idx="minor"/>
        </p:style>
        <p:txBody>
          <a:bodyPr wrap="none" lIns="0" tIns="0" rIns="0" bIns="0" anchor="t">
            <a:noAutofit/>
          </a:bodyPr>
          <a:lstStyle/>
          <a:p>
            <a:pPr defTabSz="914400">
              <a:lnSpc>
                <a:spcPts val="4300"/>
              </a:lnSpc>
              <a:tabLst>
                <a:tab pos="0" algn="l"/>
              </a:tabLst>
            </a:pPr>
            <a:r>
              <a:rPr lang="en-US" sz="3400" b="0" u="none" strike="noStrike">
                <a:solidFill>
                  <a:srgbClr val="1F1E1E"/>
                </a:solidFill>
                <a:effectLst/>
                <a:uFillTx/>
                <a:latin typeface="Arial"/>
                <a:ea typeface="Alexandria Semi Bold"/>
              </a:rPr>
              <a:t>Drei theoretische Perspektiven</a:t>
            </a:r>
            <a:endParaRPr lang="de-DE" sz="3400" b="0" u="none" strike="noStrike">
              <a:solidFill>
                <a:srgbClr val="000000"/>
              </a:solidFill>
              <a:effectLst/>
              <a:uFillTx/>
              <a:latin typeface="Calibri"/>
            </a:endParaRPr>
          </a:p>
        </p:txBody>
      </p:sp>
      <p:sp>
        <p:nvSpPr>
          <p:cNvPr id="324" name="Geschweifte Klammer rechts 1"/>
          <p:cNvSpPr/>
          <p:nvPr/>
        </p:nvSpPr>
        <p:spPr>
          <a:xfrm>
            <a:off x="3822840" y="762120"/>
            <a:ext cx="738000" cy="5996520"/>
          </a:xfrm>
          <a:prstGeom prst="rightBrace">
            <a:avLst>
              <a:gd name="adj1" fmla="val 8333"/>
              <a:gd name="adj2" fmla="val 50000"/>
            </a:avLst>
          </a:prstGeom>
          <a:noFill/>
          <a:ln w="25400">
            <a:solidFill>
              <a:srgbClr val="66AE26"/>
            </a:solidFill>
            <a:round/>
          </a:ln>
        </p:spPr>
        <p:style>
          <a:lnRef idx="1">
            <a:schemeClr val="accent1"/>
          </a:lnRef>
          <a:fillRef idx="0">
            <a:schemeClr val="accent1"/>
          </a:fillRef>
          <a:effectRef idx="0">
            <a:schemeClr val="accent1"/>
          </a:effectRef>
          <a:fontRef idx="minor"/>
        </p:style>
        <p:txBody>
          <a:bodyPr lIns="90000" tIns="45000" rIns="90000" bIns="45000" anchor="ctr">
            <a:noAutofit/>
          </a:bodyPr>
          <a:lstStyle/>
          <a:p>
            <a:pPr algn="ctr" defTabSz="914400">
              <a:lnSpc>
                <a:spcPct val="100000"/>
              </a:lnSpc>
            </a:pPr>
            <a:endParaRPr lang="de-DE" sz="1400" b="0" u="none" strike="noStrike">
              <a:solidFill>
                <a:schemeClr val="dk1"/>
              </a:solidFill>
              <a:effectLst/>
              <a:uFillTx/>
              <a:latin typeface="Arial"/>
              <a:ea typeface="Arial"/>
            </a:endParaRPr>
          </a:p>
        </p:txBody>
      </p:sp>
      <p:sp>
        <p:nvSpPr>
          <p:cNvPr id="325" name="Text 4"/>
          <p:cNvSpPr/>
          <p:nvPr/>
        </p:nvSpPr>
        <p:spPr>
          <a:xfrm>
            <a:off x="5898240" y="1653480"/>
            <a:ext cx="1949760" cy="1038960"/>
          </a:xfrm>
          <a:prstGeom prst="rect">
            <a:avLst/>
          </a:prstGeom>
          <a:noFill/>
          <a:ln w="0">
            <a:noFill/>
          </a:ln>
        </p:spPr>
        <p:style>
          <a:lnRef idx="0">
            <a:scrgbClr r="0" g="0" b="0"/>
          </a:lnRef>
          <a:fillRef idx="0">
            <a:scrgbClr r="0" g="0" b="0"/>
          </a:fillRef>
          <a:effectRef idx="0">
            <a:scrgbClr r="0" g="0" b="0"/>
          </a:effectRef>
          <a:fontRef idx="minor"/>
        </p:style>
        <p:txBody>
          <a:bodyPr wrap="none" lIns="0" tIns="0" rIns="0" bIns="0" anchor="t">
            <a:noAutofit/>
          </a:bodyPr>
          <a:lstStyle/>
          <a:p>
            <a:pPr defTabSz="914400">
              <a:lnSpc>
                <a:spcPct val="114000"/>
              </a:lnSpc>
              <a:tabLst>
                <a:tab pos="0" algn="l"/>
              </a:tabLst>
            </a:pPr>
            <a:r>
              <a:rPr lang="en-US" sz="2400" b="1" u="none" strike="noStrike">
                <a:solidFill>
                  <a:srgbClr val="3B3535"/>
                </a:solidFill>
                <a:effectLst/>
                <a:uFillTx/>
                <a:latin typeface="Arial"/>
                <a:ea typeface="Alexandria Semi Bold"/>
              </a:rPr>
              <a:t>Design </a:t>
            </a:r>
            <a:endParaRPr lang="de-DE" sz="2400" b="0" u="none" strike="noStrike">
              <a:solidFill>
                <a:srgbClr val="000000"/>
              </a:solidFill>
              <a:effectLst/>
              <a:uFillTx/>
              <a:latin typeface="Calibri"/>
            </a:endParaRPr>
          </a:p>
          <a:p>
            <a:pPr defTabSz="914400">
              <a:lnSpc>
                <a:spcPct val="114000"/>
              </a:lnSpc>
              <a:tabLst>
                <a:tab pos="0" algn="l"/>
              </a:tabLst>
            </a:pPr>
            <a:r>
              <a:rPr lang="en-US" sz="2400" b="1" u="none" strike="noStrike">
                <a:solidFill>
                  <a:srgbClr val="3B3535"/>
                </a:solidFill>
                <a:effectLst/>
                <a:uFillTx/>
                <a:latin typeface="Arial"/>
                <a:ea typeface="Alexandria Semi Bold"/>
              </a:rPr>
              <a:t>Thinking</a:t>
            </a:r>
            <a:endParaRPr lang="de-DE" sz="2400" b="0" u="none" strike="noStrike">
              <a:solidFill>
                <a:srgbClr val="000000"/>
              </a:solidFill>
              <a:effectLst/>
              <a:uFillTx/>
              <a:latin typeface="Calibri"/>
            </a:endParaRPr>
          </a:p>
        </p:txBody>
      </p:sp>
      <p:sp>
        <p:nvSpPr>
          <p:cNvPr id="326" name="Text 4"/>
          <p:cNvSpPr/>
          <p:nvPr/>
        </p:nvSpPr>
        <p:spPr>
          <a:xfrm>
            <a:off x="5898240" y="3505320"/>
            <a:ext cx="1949760" cy="1038960"/>
          </a:xfrm>
          <a:prstGeom prst="rect">
            <a:avLst/>
          </a:prstGeom>
          <a:noFill/>
          <a:ln w="0">
            <a:noFill/>
          </a:ln>
        </p:spPr>
        <p:style>
          <a:lnRef idx="0">
            <a:scrgbClr r="0" g="0" b="0"/>
          </a:lnRef>
          <a:fillRef idx="0">
            <a:scrgbClr r="0" g="0" b="0"/>
          </a:fillRef>
          <a:effectRef idx="0">
            <a:scrgbClr r="0" g="0" b="0"/>
          </a:effectRef>
          <a:fontRef idx="minor"/>
        </p:style>
        <p:txBody>
          <a:bodyPr wrap="none" lIns="0" tIns="0" rIns="0" bIns="0" anchor="t">
            <a:noAutofit/>
          </a:bodyPr>
          <a:lstStyle/>
          <a:p>
            <a:pPr defTabSz="914400">
              <a:lnSpc>
                <a:spcPct val="114000"/>
              </a:lnSpc>
              <a:tabLst>
                <a:tab pos="0" algn="l"/>
              </a:tabLst>
            </a:pPr>
            <a:r>
              <a:rPr lang="en-US" sz="2400" b="1" u="none" strike="noStrike">
                <a:solidFill>
                  <a:srgbClr val="3B3535"/>
                </a:solidFill>
                <a:effectLst/>
                <a:uFillTx/>
                <a:latin typeface="Arial"/>
                <a:ea typeface="Alexandria Semi Bold"/>
              </a:rPr>
              <a:t>Computational</a:t>
            </a:r>
            <a:endParaRPr lang="de-DE" sz="2400" b="0" u="none" strike="noStrike">
              <a:solidFill>
                <a:srgbClr val="000000"/>
              </a:solidFill>
              <a:effectLst/>
              <a:uFillTx/>
              <a:latin typeface="Calibri"/>
            </a:endParaRPr>
          </a:p>
          <a:p>
            <a:pPr defTabSz="914400">
              <a:lnSpc>
                <a:spcPct val="114000"/>
              </a:lnSpc>
              <a:tabLst>
                <a:tab pos="0" algn="l"/>
              </a:tabLst>
            </a:pPr>
            <a:r>
              <a:rPr lang="en-US" sz="2400" b="1" u="none" strike="noStrike">
                <a:solidFill>
                  <a:srgbClr val="3B3535"/>
                </a:solidFill>
                <a:effectLst/>
                <a:uFillTx/>
                <a:latin typeface="Arial"/>
                <a:ea typeface="Alexandria Semi Bold"/>
              </a:rPr>
              <a:t>Thinking</a:t>
            </a:r>
            <a:endParaRPr lang="de-DE" sz="2400" b="0" u="none" strike="noStrike">
              <a:solidFill>
                <a:srgbClr val="000000"/>
              </a:solidFill>
              <a:effectLst/>
              <a:uFillTx/>
              <a:latin typeface="Calibri"/>
            </a:endParaRPr>
          </a:p>
        </p:txBody>
      </p:sp>
      <p:sp>
        <p:nvSpPr>
          <p:cNvPr id="327" name="Text 4"/>
          <p:cNvSpPr/>
          <p:nvPr/>
        </p:nvSpPr>
        <p:spPr>
          <a:xfrm>
            <a:off x="5898240" y="5513400"/>
            <a:ext cx="1949760" cy="1038960"/>
          </a:xfrm>
          <a:prstGeom prst="rect">
            <a:avLst/>
          </a:prstGeom>
          <a:noFill/>
          <a:ln w="0">
            <a:noFill/>
          </a:ln>
        </p:spPr>
        <p:style>
          <a:lnRef idx="0">
            <a:scrgbClr r="0" g="0" b="0"/>
          </a:lnRef>
          <a:fillRef idx="0">
            <a:scrgbClr r="0" g="0" b="0"/>
          </a:fillRef>
          <a:effectRef idx="0">
            <a:scrgbClr r="0" g="0" b="0"/>
          </a:effectRef>
          <a:fontRef idx="minor"/>
        </p:style>
        <p:txBody>
          <a:bodyPr wrap="none" lIns="0" tIns="0" rIns="0" bIns="0" anchor="t">
            <a:noAutofit/>
          </a:bodyPr>
          <a:lstStyle/>
          <a:p>
            <a:pPr defTabSz="914400">
              <a:lnSpc>
                <a:spcPct val="114000"/>
              </a:lnSpc>
              <a:tabLst>
                <a:tab pos="0" algn="l"/>
              </a:tabLst>
            </a:pPr>
            <a:r>
              <a:rPr lang="en-US" sz="2400" b="1" u="none" strike="noStrike">
                <a:solidFill>
                  <a:srgbClr val="3B3535"/>
                </a:solidFill>
                <a:effectLst/>
                <a:uFillTx/>
                <a:latin typeface="Arial"/>
                <a:ea typeface="Alexandria Semi Bold"/>
              </a:rPr>
              <a:t>Entrepreneurship</a:t>
            </a:r>
            <a:endParaRPr lang="de-DE" sz="2400" b="0" u="none" strike="noStrike">
              <a:solidFill>
                <a:srgbClr val="000000"/>
              </a:solidFill>
              <a:effectLst/>
              <a:uFillTx/>
              <a:latin typeface="Calibri"/>
            </a:endParaRPr>
          </a:p>
          <a:p>
            <a:pPr defTabSz="914400">
              <a:lnSpc>
                <a:spcPct val="114000"/>
              </a:lnSpc>
              <a:tabLst>
                <a:tab pos="0" algn="l"/>
              </a:tabLst>
            </a:pPr>
            <a:r>
              <a:rPr lang="en-US" sz="2400" b="1" u="none" strike="noStrike">
                <a:solidFill>
                  <a:srgbClr val="000000"/>
                </a:solidFill>
                <a:effectLst/>
                <a:uFillTx/>
                <a:latin typeface="Arial"/>
                <a:ea typeface="Arial"/>
              </a:rPr>
              <a:t>Education</a:t>
            </a:r>
            <a:endParaRPr lang="de-DE" sz="2400" b="0" u="none" strike="noStrike">
              <a:solidFill>
                <a:srgbClr val="000000"/>
              </a:solidFill>
              <a:effectLst/>
              <a:uFillTx/>
              <a:latin typeface="Calibri"/>
            </a:endParaRPr>
          </a:p>
        </p:txBody>
      </p:sp>
      <p:sp>
        <p:nvSpPr>
          <p:cNvPr id="328" name="Text 4"/>
          <p:cNvSpPr/>
          <p:nvPr/>
        </p:nvSpPr>
        <p:spPr>
          <a:xfrm>
            <a:off x="9067680" y="1640880"/>
            <a:ext cx="2818800" cy="55548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t">
            <a:noAutofit/>
          </a:bodyPr>
          <a:lstStyle/>
          <a:p>
            <a:pPr defTabSz="914400">
              <a:lnSpc>
                <a:spcPct val="114000"/>
              </a:lnSpc>
              <a:tabLst>
                <a:tab pos="0" algn="l"/>
              </a:tabLst>
            </a:pPr>
            <a:r>
              <a:rPr lang="en-US" sz="2200" b="0" u="none" strike="noStrike">
                <a:solidFill>
                  <a:srgbClr val="000000"/>
                </a:solidFill>
                <a:effectLst/>
                <a:uFillTx/>
                <a:latin typeface="Arial"/>
                <a:ea typeface="Arial"/>
              </a:rPr>
              <a:t>Was brauchen Menschen wirklich?</a:t>
            </a:r>
            <a:endParaRPr lang="de-DE" sz="2200" b="0" u="none" strike="noStrike">
              <a:solidFill>
                <a:srgbClr val="000000"/>
              </a:solidFill>
              <a:effectLst/>
              <a:uFillTx/>
              <a:latin typeface="Calibri"/>
            </a:endParaRPr>
          </a:p>
        </p:txBody>
      </p:sp>
      <p:sp>
        <p:nvSpPr>
          <p:cNvPr id="329" name="Text 4"/>
          <p:cNvSpPr/>
          <p:nvPr/>
        </p:nvSpPr>
        <p:spPr>
          <a:xfrm>
            <a:off x="9067680" y="3505320"/>
            <a:ext cx="2818800" cy="55548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t">
            <a:noAutofit/>
          </a:bodyPr>
          <a:lstStyle/>
          <a:p>
            <a:pPr defTabSz="914400">
              <a:lnSpc>
                <a:spcPct val="114000"/>
              </a:lnSpc>
              <a:tabLst>
                <a:tab pos="0" algn="l"/>
              </a:tabLst>
            </a:pPr>
            <a:r>
              <a:rPr lang="en-US" sz="2200" b="0" u="none" strike="noStrike">
                <a:solidFill>
                  <a:srgbClr val="000000"/>
                </a:solidFill>
                <a:effectLst/>
                <a:uFillTx/>
                <a:latin typeface="Arial"/>
                <a:ea typeface="Arial"/>
              </a:rPr>
              <a:t>Wie lässt sich die Idee strukturiert &amp; digital umsetzen?</a:t>
            </a:r>
            <a:endParaRPr lang="de-DE" sz="2200" b="0" u="none" strike="noStrike">
              <a:solidFill>
                <a:srgbClr val="000000"/>
              </a:solidFill>
              <a:effectLst/>
              <a:uFillTx/>
              <a:latin typeface="Calibri"/>
            </a:endParaRPr>
          </a:p>
        </p:txBody>
      </p:sp>
      <p:sp>
        <p:nvSpPr>
          <p:cNvPr id="330" name="Text 4"/>
          <p:cNvSpPr/>
          <p:nvPr/>
        </p:nvSpPr>
        <p:spPr>
          <a:xfrm>
            <a:off x="9067680" y="5344200"/>
            <a:ext cx="2818800" cy="55548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t">
            <a:noAutofit/>
          </a:bodyPr>
          <a:lstStyle/>
          <a:p>
            <a:pPr defTabSz="914400">
              <a:lnSpc>
                <a:spcPct val="114000"/>
              </a:lnSpc>
              <a:tabLst>
                <a:tab pos="0" algn="l"/>
              </a:tabLst>
            </a:pPr>
            <a:r>
              <a:rPr lang="en-US" sz="2200" b="0" u="none" strike="noStrike">
                <a:solidFill>
                  <a:srgbClr val="000000"/>
                </a:solidFill>
                <a:effectLst/>
                <a:uFillTx/>
                <a:latin typeface="Arial"/>
                <a:ea typeface="Arial"/>
              </a:rPr>
              <a:t>Wie wird daraus eine tragfähige Geschäftsidee?</a:t>
            </a:r>
            <a:endParaRPr lang="de-DE" sz="2200" b="0" u="none" strike="noStrike">
              <a:solidFill>
                <a:srgbClr val="000000"/>
              </a:solidFill>
              <a:effectLst/>
              <a:uFillTx/>
              <a:latin typeface="Calibri"/>
            </a:endParaRPr>
          </a:p>
        </p:txBody>
      </p:sp>
      <p:pic>
        <p:nvPicPr>
          <p:cNvPr id="331" name="Grafik 4"/>
          <p:cNvPicPr/>
          <p:nvPr/>
        </p:nvPicPr>
        <p:blipFill>
          <a:blip r:embed="rId3"/>
          <a:stretch/>
        </p:blipFill>
        <p:spPr>
          <a:xfrm>
            <a:off x="4782240" y="5545080"/>
            <a:ext cx="779040" cy="779040"/>
          </a:xfrm>
          <a:prstGeom prst="rect">
            <a:avLst/>
          </a:prstGeom>
          <a:noFill/>
          <a:ln w="0">
            <a:noFill/>
          </a:ln>
        </p:spPr>
      </p:pic>
      <p:pic>
        <p:nvPicPr>
          <p:cNvPr id="332" name="Grafik 5"/>
          <p:cNvPicPr/>
          <p:nvPr/>
        </p:nvPicPr>
        <p:blipFill>
          <a:blip r:embed="rId4"/>
          <a:stretch/>
        </p:blipFill>
        <p:spPr>
          <a:xfrm>
            <a:off x="4846680" y="3507840"/>
            <a:ext cx="649440" cy="649440"/>
          </a:xfrm>
          <a:prstGeom prst="rect">
            <a:avLst/>
          </a:prstGeom>
          <a:noFill/>
          <a:ln w="0">
            <a:noFill/>
          </a:ln>
        </p:spPr>
      </p:pic>
      <p:pic>
        <p:nvPicPr>
          <p:cNvPr id="333" name="Grafik 6"/>
          <p:cNvPicPr/>
          <p:nvPr/>
        </p:nvPicPr>
        <p:blipFill>
          <a:blip r:embed="rId5"/>
          <a:stretch/>
        </p:blipFill>
        <p:spPr>
          <a:xfrm>
            <a:off x="4781520" y="1553040"/>
            <a:ext cx="780480" cy="780480"/>
          </a:xfrm>
          <a:prstGeom prst="rect">
            <a:avLst/>
          </a:prstGeom>
          <a:noFill/>
          <a:ln w="0">
            <a:noFill/>
          </a:ln>
        </p:spPr>
      </p:pic>
      <p:pic>
        <p:nvPicPr>
          <p:cNvPr id="334" name="Image 0" descr="preencoded.png"/>
          <p:cNvPicPr/>
          <p:nvPr/>
        </p:nvPicPr>
        <p:blipFill>
          <a:blip r:embed="rId6"/>
          <a:stretch/>
        </p:blipFill>
        <p:spPr>
          <a:xfrm>
            <a:off x="380880" y="533520"/>
            <a:ext cx="740520" cy="888840"/>
          </a:xfrm>
          <a:prstGeom prst="rect">
            <a:avLst/>
          </a:prstGeom>
          <a:noFill/>
          <a:ln w="0">
            <a:noFill/>
          </a:ln>
        </p:spPr>
      </p:pic>
      <p:sp>
        <p:nvSpPr>
          <p:cNvPr id="335" name="Text 2"/>
          <p:cNvSpPr/>
          <p:nvPr/>
        </p:nvSpPr>
        <p:spPr>
          <a:xfrm>
            <a:off x="1270440" y="822960"/>
            <a:ext cx="1949760" cy="243000"/>
          </a:xfrm>
          <a:prstGeom prst="rect">
            <a:avLst/>
          </a:prstGeom>
          <a:noFill/>
          <a:ln w="0">
            <a:noFill/>
          </a:ln>
        </p:spPr>
        <p:style>
          <a:lnRef idx="0">
            <a:scrgbClr r="0" g="0" b="0"/>
          </a:lnRef>
          <a:fillRef idx="0">
            <a:scrgbClr r="0" g="0" b="0"/>
          </a:fillRef>
          <a:effectRef idx="0">
            <a:scrgbClr r="0" g="0" b="0"/>
          </a:effectRef>
          <a:fontRef idx="minor"/>
        </p:style>
        <p:txBody>
          <a:bodyPr wrap="none" lIns="0" tIns="0" rIns="0" bIns="0" anchor="t">
            <a:noAutofit/>
          </a:bodyPr>
          <a:lstStyle/>
          <a:p>
            <a:pPr defTabSz="914400">
              <a:lnSpc>
                <a:spcPts val="1899"/>
              </a:lnSpc>
              <a:tabLst>
                <a:tab pos="0" algn="l"/>
              </a:tabLst>
            </a:pPr>
            <a:r>
              <a:rPr lang="en-US" sz="2000" b="0" u="none" strike="noStrike">
                <a:solidFill>
                  <a:srgbClr val="3B3535"/>
                </a:solidFill>
                <a:effectLst/>
                <a:uFillTx/>
                <a:latin typeface="Arial"/>
                <a:ea typeface="Alexandria Semi Bold"/>
              </a:rPr>
              <a:t>Problemstellung</a:t>
            </a:r>
            <a:endParaRPr lang="de-DE" sz="2000" b="0" u="none" strike="noStrike">
              <a:solidFill>
                <a:srgbClr val="000000"/>
              </a:solidFill>
              <a:effectLst/>
              <a:uFillTx/>
              <a:latin typeface="Calibri"/>
            </a:endParaRPr>
          </a:p>
        </p:txBody>
      </p:sp>
      <p:pic>
        <p:nvPicPr>
          <p:cNvPr id="336" name="Image 1" descr="preencoded.png"/>
          <p:cNvPicPr/>
          <p:nvPr/>
        </p:nvPicPr>
        <p:blipFill>
          <a:blip r:embed="rId7"/>
          <a:stretch/>
        </p:blipFill>
        <p:spPr>
          <a:xfrm>
            <a:off x="380880" y="1422720"/>
            <a:ext cx="740520" cy="888840"/>
          </a:xfrm>
          <a:prstGeom prst="rect">
            <a:avLst/>
          </a:prstGeom>
          <a:noFill/>
          <a:ln w="0">
            <a:noFill/>
          </a:ln>
        </p:spPr>
      </p:pic>
      <p:sp>
        <p:nvSpPr>
          <p:cNvPr id="337" name="Text 3"/>
          <p:cNvSpPr/>
          <p:nvPr/>
        </p:nvSpPr>
        <p:spPr>
          <a:xfrm>
            <a:off x="1270440" y="1712160"/>
            <a:ext cx="1949760" cy="243000"/>
          </a:xfrm>
          <a:prstGeom prst="rect">
            <a:avLst/>
          </a:prstGeom>
          <a:noFill/>
          <a:ln w="0">
            <a:noFill/>
          </a:ln>
        </p:spPr>
        <p:style>
          <a:lnRef idx="0">
            <a:scrgbClr r="0" g="0" b="0"/>
          </a:lnRef>
          <a:fillRef idx="0">
            <a:scrgbClr r="0" g="0" b="0"/>
          </a:fillRef>
          <a:effectRef idx="0">
            <a:scrgbClr r="0" g="0" b="0"/>
          </a:effectRef>
          <a:fontRef idx="minor"/>
        </p:style>
        <p:txBody>
          <a:bodyPr wrap="none" lIns="0" tIns="0" rIns="0" bIns="0" anchor="t">
            <a:noAutofit/>
          </a:bodyPr>
          <a:lstStyle/>
          <a:p>
            <a:pPr defTabSz="914400">
              <a:lnSpc>
                <a:spcPts val="1899"/>
              </a:lnSpc>
              <a:tabLst>
                <a:tab pos="0" algn="l"/>
              </a:tabLst>
            </a:pPr>
            <a:r>
              <a:rPr lang="en-US" sz="2000" b="0" u="none" strike="noStrike">
                <a:solidFill>
                  <a:srgbClr val="3B3535"/>
                </a:solidFill>
                <a:effectLst/>
                <a:uFillTx/>
                <a:latin typeface="Arial"/>
                <a:ea typeface="Alexandria Semi Bold"/>
              </a:rPr>
              <a:t>Empathie &amp; Ideen</a:t>
            </a:r>
            <a:endParaRPr lang="de-DE" sz="2000" b="0" u="none" strike="noStrike">
              <a:solidFill>
                <a:srgbClr val="000000"/>
              </a:solidFill>
              <a:effectLst/>
              <a:uFillTx/>
              <a:latin typeface="Calibri"/>
            </a:endParaRPr>
          </a:p>
        </p:txBody>
      </p:sp>
      <p:pic>
        <p:nvPicPr>
          <p:cNvPr id="338" name="Image 2" descr="preencoded.png"/>
          <p:cNvPicPr/>
          <p:nvPr/>
        </p:nvPicPr>
        <p:blipFill>
          <a:blip r:embed="rId8"/>
          <a:stretch/>
        </p:blipFill>
        <p:spPr>
          <a:xfrm>
            <a:off x="380880" y="3201480"/>
            <a:ext cx="740520" cy="888840"/>
          </a:xfrm>
          <a:prstGeom prst="rect">
            <a:avLst/>
          </a:prstGeom>
          <a:noFill/>
          <a:ln w="0">
            <a:noFill/>
          </a:ln>
        </p:spPr>
      </p:pic>
      <p:sp>
        <p:nvSpPr>
          <p:cNvPr id="339" name="Text 4"/>
          <p:cNvSpPr/>
          <p:nvPr/>
        </p:nvSpPr>
        <p:spPr>
          <a:xfrm>
            <a:off x="1270440" y="3490200"/>
            <a:ext cx="1949760" cy="243000"/>
          </a:xfrm>
          <a:prstGeom prst="rect">
            <a:avLst/>
          </a:prstGeom>
          <a:noFill/>
          <a:ln w="0">
            <a:noFill/>
          </a:ln>
        </p:spPr>
        <p:style>
          <a:lnRef idx="0">
            <a:scrgbClr r="0" g="0" b="0"/>
          </a:lnRef>
          <a:fillRef idx="0">
            <a:scrgbClr r="0" g="0" b="0"/>
          </a:fillRef>
          <a:effectRef idx="0">
            <a:scrgbClr r="0" g="0" b="0"/>
          </a:effectRef>
          <a:fontRef idx="minor"/>
        </p:style>
        <p:txBody>
          <a:bodyPr wrap="none" lIns="0" tIns="0" rIns="0" bIns="0" anchor="t">
            <a:noAutofit/>
          </a:bodyPr>
          <a:lstStyle/>
          <a:p>
            <a:pPr defTabSz="914400">
              <a:lnSpc>
                <a:spcPts val="1899"/>
              </a:lnSpc>
              <a:tabLst>
                <a:tab pos="0" algn="l"/>
              </a:tabLst>
            </a:pPr>
            <a:r>
              <a:rPr lang="en-US" sz="2000" b="0" u="none" strike="noStrike">
                <a:solidFill>
                  <a:srgbClr val="3B3535"/>
                </a:solidFill>
                <a:effectLst/>
                <a:uFillTx/>
                <a:latin typeface="Arial"/>
                <a:ea typeface="Alexandria Semi Bold"/>
              </a:rPr>
              <a:t>Prototyp skizzieren</a:t>
            </a:r>
            <a:endParaRPr lang="de-DE" sz="2000" b="0" u="none" strike="noStrike">
              <a:solidFill>
                <a:srgbClr val="000000"/>
              </a:solidFill>
              <a:effectLst/>
              <a:uFillTx/>
              <a:latin typeface="Calibri"/>
            </a:endParaRPr>
          </a:p>
        </p:txBody>
      </p:sp>
      <p:pic>
        <p:nvPicPr>
          <p:cNvPr id="340" name="Image 3" descr="preencoded.png"/>
          <p:cNvPicPr/>
          <p:nvPr/>
        </p:nvPicPr>
        <p:blipFill>
          <a:blip r:embed="rId9"/>
          <a:stretch/>
        </p:blipFill>
        <p:spPr>
          <a:xfrm>
            <a:off x="380880" y="2312280"/>
            <a:ext cx="740520" cy="888840"/>
          </a:xfrm>
          <a:prstGeom prst="rect">
            <a:avLst/>
          </a:prstGeom>
          <a:noFill/>
          <a:ln w="0">
            <a:noFill/>
          </a:ln>
        </p:spPr>
      </p:pic>
      <p:sp>
        <p:nvSpPr>
          <p:cNvPr id="341" name="Text 5"/>
          <p:cNvSpPr/>
          <p:nvPr/>
        </p:nvSpPr>
        <p:spPr>
          <a:xfrm>
            <a:off x="1270440" y="2601000"/>
            <a:ext cx="1949760" cy="243000"/>
          </a:xfrm>
          <a:prstGeom prst="rect">
            <a:avLst/>
          </a:prstGeom>
          <a:noFill/>
          <a:ln w="0">
            <a:noFill/>
          </a:ln>
        </p:spPr>
        <p:style>
          <a:lnRef idx="0">
            <a:scrgbClr r="0" g="0" b="0"/>
          </a:lnRef>
          <a:fillRef idx="0">
            <a:scrgbClr r="0" g="0" b="0"/>
          </a:fillRef>
          <a:effectRef idx="0">
            <a:scrgbClr r="0" g="0" b="0"/>
          </a:effectRef>
          <a:fontRef idx="minor"/>
        </p:style>
        <p:txBody>
          <a:bodyPr wrap="none" lIns="0" tIns="0" rIns="0" bIns="0" anchor="t">
            <a:noAutofit/>
          </a:bodyPr>
          <a:lstStyle/>
          <a:p>
            <a:pPr defTabSz="914400">
              <a:lnSpc>
                <a:spcPts val="1899"/>
              </a:lnSpc>
              <a:tabLst>
                <a:tab pos="0" algn="l"/>
              </a:tabLst>
            </a:pPr>
            <a:r>
              <a:rPr lang="en-US" sz="2000" b="0" u="none" strike="noStrike">
                <a:solidFill>
                  <a:srgbClr val="3B3535"/>
                </a:solidFill>
                <a:effectLst/>
                <a:uFillTx/>
                <a:latin typeface="Arial"/>
                <a:ea typeface="Alexandria Semi Bold"/>
              </a:rPr>
              <a:t>Lösung analysieren</a:t>
            </a:r>
            <a:endParaRPr lang="de-DE" sz="2000" b="0" u="none" strike="noStrike">
              <a:solidFill>
                <a:srgbClr val="000000"/>
              </a:solidFill>
              <a:effectLst/>
              <a:uFillTx/>
              <a:latin typeface="Calibri"/>
            </a:endParaRPr>
          </a:p>
        </p:txBody>
      </p:sp>
      <p:pic>
        <p:nvPicPr>
          <p:cNvPr id="342" name="Image 4" descr="preencoded.png"/>
          <p:cNvPicPr/>
          <p:nvPr/>
        </p:nvPicPr>
        <p:blipFill>
          <a:blip r:embed="rId10"/>
          <a:stretch/>
        </p:blipFill>
        <p:spPr>
          <a:xfrm>
            <a:off x="380880" y="4091040"/>
            <a:ext cx="740520" cy="888840"/>
          </a:xfrm>
          <a:prstGeom prst="rect">
            <a:avLst/>
          </a:prstGeom>
          <a:noFill/>
          <a:ln w="0">
            <a:noFill/>
          </a:ln>
        </p:spPr>
      </p:pic>
      <p:sp>
        <p:nvSpPr>
          <p:cNvPr id="343" name="Text 6"/>
          <p:cNvSpPr/>
          <p:nvPr/>
        </p:nvSpPr>
        <p:spPr>
          <a:xfrm>
            <a:off x="1270440" y="4379040"/>
            <a:ext cx="2486160" cy="243000"/>
          </a:xfrm>
          <a:prstGeom prst="rect">
            <a:avLst/>
          </a:prstGeom>
          <a:noFill/>
          <a:ln w="0">
            <a:noFill/>
          </a:ln>
        </p:spPr>
        <p:style>
          <a:lnRef idx="0">
            <a:scrgbClr r="0" g="0" b="0"/>
          </a:lnRef>
          <a:fillRef idx="0">
            <a:scrgbClr r="0" g="0" b="0"/>
          </a:fillRef>
          <a:effectRef idx="0">
            <a:scrgbClr r="0" g="0" b="0"/>
          </a:effectRef>
          <a:fontRef idx="minor"/>
        </p:style>
        <p:txBody>
          <a:bodyPr wrap="none" lIns="0" tIns="0" rIns="0" bIns="0" anchor="t">
            <a:noAutofit/>
          </a:bodyPr>
          <a:lstStyle/>
          <a:p>
            <a:pPr defTabSz="914400">
              <a:lnSpc>
                <a:spcPts val="1899"/>
              </a:lnSpc>
              <a:tabLst>
                <a:tab pos="0" algn="l"/>
              </a:tabLst>
            </a:pPr>
            <a:r>
              <a:rPr lang="en-US" sz="2000" b="0" u="none" strike="noStrike">
                <a:solidFill>
                  <a:srgbClr val="3B3535"/>
                </a:solidFill>
                <a:effectLst/>
                <a:uFillTx/>
                <a:latin typeface="Arial"/>
                <a:ea typeface="Alexandria Semi Bold"/>
              </a:rPr>
              <a:t>Prototyp programmieren</a:t>
            </a:r>
            <a:endParaRPr lang="de-DE" sz="2000" b="0" u="none" strike="noStrike">
              <a:solidFill>
                <a:srgbClr val="000000"/>
              </a:solidFill>
              <a:effectLst/>
              <a:uFillTx/>
              <a:latin typeface="Calibri"/>
            </a:endParaRPr>
          </a:p>
        </p:txBody>
      </p:sp>
      <p:pic>
        <p:nvPicPr>
          <p:cNvPr id="344" name="Image 5" descr="preencoded.png"/>
          <p:cNvPicPr/>
          <p:nvPr/>
        </p:nvPicPr>
        <p:blipFill>
          <a:blip r:embed="rId11"/>
          <a:stretch/>
        </p:blipFill>
        <p:spPr>
          <a:xfrm>
            <a:off x="380880" y="4980240"/>
            <a:ext cx="740520" cy="888840"/>
          </a:xfrm>
          <a:prstGeom prst="rect">
            <a:avLst/>
          </a:prstGeom>
          <a:noFill/>
          <a:ln w="0">
            <a:noFill/>
          </a:ln>
        </p:spPr>
      </p:pic>
      <p:sp>
        <p:nvSpPr>
          <p:cNvPr id="345" name="Text 7"/>
          <p:cNvSpPr/>
          <p:nvPr/>
        </p:nvSpPr>
        <p:spPr>
          <a:xfrm>
            <a:off x="1270440" y="5268240"/>
            <a:ext cx="1949760" cy="243000"/>
          </a:xfrm>
          <a:prstGeom prst="rect">
            <a:avLst/>
          </a:prstGeom>
          <a:noFill/>
          <a:ln w="0">
            <a:noFill/>
          </a:ln>
        </p:spPr>
        <p:style>
          <a:lnRef idx="0">
            <a:scrgbClr r="0" g="0" b="0"/>
          </a:lnRef>
          <a:fillRef idx="0">
            <a:scrgbClr r="0" g="0" b="0"/>
          </a:fillRef>
          <a:effectRef idx="0">
            <a:scrgbClr r="0" g="0" b="0"/>
          </a:effectRef>
          <a:fontRef idx="minor"/>
        </p:style>
        <p:txBody>
          <a:bodyPr wrap="none" lIns="0" tIns="0" rIns="0" bIns="0" anchor="t">
            <a:noAutofit/>
          </a:bodyPr>
          <a:lstStyle/>
          <a:p>
            <a:pPr defTabSz="914400">
              <a:lnSpc>
                <a:spcPts val="1899"/>
              </a:lnSpc>
              <a:tabLst>
                <a:tab pos="0" algn="l"/>
              </a:tabLst>
            </a:pPr>
            <a:r>
              <a:rPr lang="en-US" sz="2000" b="0" u="none" strike="noStrike">
                <a:solidFill>
                  <a:srgbClr val="3B3535"/>
                </a:solidFill>
                <a:effectLst/>
                <a:uFillTx/>
                <a:latin typeface="Arial"/>
                <a:ea typeface="Alexandria Semi Bold"/>
              </a:rPr>
              <a:t>Pitch</a:t>
            </a:r>
            <a:endParaRPr lang="de-DE" sz="2000" b="0" u="none" strike="noStrike">
              <a:solidFill>
                <a:srgbClr val="000000"/>
              </a:solidFill>
              <a:effectLst/>
              <a:uFillTx/>
              <a:latin typeface="Calibri"/>
            </a:endParaRPr>
          </a:p>
        </p:txBody>
      </p:sp>
      <p:pic>
        <p:nvPicPr>
          <p:cNvPr id="346" name="Image 6" descr="preencoded.png"/>
          <p:cNvPicPr/>
          <p:nvPr/>
        </p:nvPicPr>
        <p:blipFill>
          <a:blip r:embed="rId12"/>
          <a:stretch/>
        </p:blipFill>
        <p:spPr>
          <a:xfrm>
            <a:off x="380880" y="5869800"/>
            <a:ext cx="740520" cy="888840"/>
          </a:xfrm>
          <a:prstGeom prst="rect">
            <a:avLst/>
          </a:prstGeom>
          <a:noFill/>
          <a:ln w="0">
            <a:noFill/>
          </a:ln>
        </p:spPr>
      </p:pic>
      <p:sp>
        <p:nvSpPr>
          <p:cNvPr id="347" name="Text 8"/>
          <p:cNvSpPr/>
          <p:nvPr/>
        </p:nvSpPr>
        <p:spPr>
          <a:xfrm>
            <a:off x="1270440" y="6157080"/>
            <a:ext cx="1949760" cy="243000"/>
          </a:xfrm>
          <a:prstGeom prst="rect">
            <a:avLst/>
          </a:prstGeom>
          <a:noFill/>
          <a:ln w="0">
            <a:noFill/>
          </a:ln>
        </p:spPr>
        <p:style>
          <a:lnRef idx="0">
            <a:scrgbClr r="0" g="0" b="0"/>
          </a:lnRef>
          <a:fillRef idx="0">
            <a:scrgbClr r="0" g="0" b="0"/>
          </a:fillRef>
          <a:effectRef idx="0">
            <a:scrgbClr r="0" g="0" b="0"/>
          </a:effectRef>
          <a:fontRef idx="minor"/>
        </p:style>
        <p:txBody>
          <a:bodyPr wrap="none" lIns="0" tIns="0" rIns="0" bIns="0" anchor="t">
            <a:noAutofit/>
          </a:bodyPr>
          <a:lstStyle/>
          <a:p>
            <a:pPr defTabSz="914400">
              <a:lnSpc>
                <a:spcPts val="1899"/>
              </a:lnSpc>
              <a:tabLst>
                <a:tab pos="0" algn="l"/>
              </a:tabLst>
            </a:pPr>
            <a:r>
              <a:rPr lang="en-US" sz="2000" b="0" u="none" strike="noStrike">
                <a:solidFill>
                  <a:srgbClr val="3B3535"/>
                </a:solidFill>
                <a:effectLst/>
                <a:uFillTx/>
                <a:latin typeface="Arial"/>
                <a:ea typeface="Alexandria Semi Bold"/>
              </a:rPr>
              <a:t>Siegerehrung</a:t>
            </a:r>
            <a:endParaRPr lang="de-DE" sz="2000" b="0" u="none" strike="noStrike">
              <a:solidFill>
                <a:srgbClr val="000000"/>
              </a:solidFill>
              <a:effectLst/>
              <a:uFillTx/>
              <a:latin typeface="Calibri"/>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extfeld 1">
            <a:extLst>
              <a:ext uri="{FF2B5EF4-FFF2-40B4-BE49-F238E27FC236}">
                <a16:creationId xmlns:a16="http://schemas.microsoft.com/office/drawing/2014/main" id="{EC26D79E-D9F0-89C0-983B-AF179394FA65}"/>
              </a:ext>
            </a:extLst>
          </p:cNvPr>
          <p:cNvSpPr txBox="1"/>
          <p:nvPr/>
        </p:nvSpPr>
        <p:spPr>
          <a:xfrm>
            <a:off x="609979" y="2721114"/>
            <a:ext cx="9729074" cy="707886"/>
          </a:xfrm>
          <a:prstGeom prst="rect">
            <a:avLst/>
          </a:prstGeom>
          <a:noFill/>
        </p:spPr>
        <p:txBody>
          <a:bodyPr wrap="none" rtlCol="0">
            <a:spAutoFit/>
          </a:bodyPr>
          <a:lstStyle/>
          <a:p>
            <a:r>
              <a:rPr lang="de-DE" sz="4000" dirty="0"/>
              <a:t>Teil 2: Einführung in den MIT App Inventor</a:t>
            </a:r>
          </a:p>
        </p:txBody>
      </p:sp>
    </p:spTree>
    <p:extLst>
      <p:ext uri="{BB962C8B-B14F-4D97-AF65-F5344CB8AC3E}">
        <p14:creationId xmlns:p14="http://schemas.microsoft.com/office/powerpoint/2010/main" val="49787321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49" name="Grafik 4"/>
          <p:cNvPicPr/>
          <p:nvPr/>
        </p:nvPicPr>
        <p:blipFill>
          <a:blip r:embed="rId3"/>
          <a:stretch/>
        </p:blipFill>
        <p:spPr>
          <a:xfrm>
            <a:off x="726120" y="206280"/>
            <a:ext cx="10739160" cy="5996160"/>
          </a:xfrm>
          <a:prstGeom prst="rect">
            <a:avLst/>
          </a:prstGeom>
          <a:noFill/>
          <a:ln w="0">
            <a:noFill/>
          </a:ln>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4" name="PlaceHolder 2"/>
          <p:cNvSpPr>
            <a:spLocks noGrp="1"/>
          </p:cNvSpPr>
          <p:nvPr>
            <p:ph type="title" idx="4294967295"/>
          </p:nvPr>
        </p:nvSpPr>
        <p:spPr>
          <a:xfrm>
            <a:off x="0" y="896938"/>
            <a:ext cx="10515600" cy="903287"/>
          </a:xfrm>
          <a:prstGeom prst="rect">
            <a:avLst/>
          </a:prstGeom>
          <a:noFill/>
          <a:ln w="0">
            <a:noFill/>
          </a:ln>
        </p:spPr>
        <p:txBody>
          <a:bodyPr lIns="90000" tIns="45000" rIns="90000" bIns="45000" anchor="t">
            <a:noAutofit/>
          </a:bodyPr>
          <a:lstStyle/>
          <a:p>
            <a:pPr indent="0" defTabSz="914400">
              <a:lnSpc>
                <a:spcPct val="90000"/>
              </a:lnSpc>
              <a:buNone/>
            </a:pPr>
            <a:r>
              <a:rPr lang="de-DE" sz="3200" b="0" u="none" strike="noStrike" dirty="0">
                <a:solidFill>
                  <a:schemeClr val="dk1"/>
                </a:solidFill>
                <a:effectLst/>
                <a:uFillTx/>
                <a:latin typeface="Arial"/>
                <a:ea typeface="Arial"/>
              </a:rPr>
              <a:t>Verbinde dein Laptop mit dem Handy</a:t>
            </a:r>
            <a:endParaRPr lang="de-DE" sz="3200" b="0" u="none" strike="noStrike" dirty="0">
              <a:solidFill>
                <a:schemeClr val="dk1"/>
              </a:solidFill>
              <a:effectLst/>
              <a:uFillTx/>
              <a:latin typeface="Arial"/>
            </a:endParaRPr>
          </a:p>
        </p:txBody>
      </p:sp>
      <p:pic>
        <p:nvPicPr>
          <p:cNvPr id="353" name="Grafik 4" descr="Ein Bild, das Text, Screenshot, Schrift, Design enthält.&#10;&#10;Beschreibung automatisch generiert."/>
          <p:cNvPicPr/>
          <p:nvPr/>
        </p:nvPicPr>
        <p:blipFill>
          <a:blip r:embed="rId3"/>
          <a:stretch/>
        </p:blipFill>
        <p:spPr>
          <a:xfrm>
            <a:off x="9626760" y="2633400"/>
            <a:ext cx="1411200" cy="3050640"/>
          </a:xfrm>
          <a:prstGeom prst="rect">
            <a:avLst/>
          </a:prstGeom>
          <a:noFill/>
          <a:ln w="0">
            <a:noFill/>
          </a:ln>
        </p:spPr>
      </p:pic>
      <p:sp>
        <p:nvSpPr>
          <p:cNvPr id="355" name="Titel 1"/>
          <p:cNvSpPr/>
          <p:nvPr/>
        </p:nvSpPr>
        <p:spPr>
          <a:xfrm>
            <a:off x="250200" y="2076840"/>
            <a:ext cx="4593240" cy="329760"/>
          </a:xfrm>
          <a:prstGeom prst="rect">
            <a:avLst/>
          </a:prstGeom>
          <a:noFill/>
          <a:ln w="0">
            <a:noFill/>
          </a:ln>
        </p:spPr>
        <p:style>
          <a:lnRef idx="0">
            <a:scrgbClr r="0" g="0" b="0"/>
          </a:lnRef>
          <a:fillRef idx="0">
            <a:scrgbClr r="0" g="0" b="0"/>
          </a:fillRef>
          <a:effectRef idx="0">
            <a:scrgbClr r="0" g="0" b="0"/>
          </a:effectRef>
          <a:fontRef idx="minor"/>
        </p:style>
        <p:txBody>
          <a:bodyPr anchor="ctr">
            <a:noAutofit/>
          </a:bodyPr>
          <a:lstStyle/>
          <a:p>
            <a:pPr defTabSz="914400">
              <a:lnSpc>
                <a:spcPct val="90000"/>
              </a:lnSpc>
            </a:pPr>
            <a:r>
              <a:rPr lang="de-DE" sz="2800" b="0" u="none" strike="noStrike">
                <a:solidFill>
                  <a:schemeClr val="dk1"/>
                </a:solidFill>
                <a:effectLst/>
                <a:uFillTx/>
                <a:latin typeface="Calibri"/>
                <a:ea typeface="Calibri"/>
              </a:rPr>
              <a:t>Laptop (MIT App Inventor)</a:t>
            </a:r>
            <a:endParaRPr lang="de-DE" sz="2800" b="0" u="none" strike="noStrike">
              <a:solidFill>
                <a:srgbClr val="000000"/>
              </a:solidFill>
              <a:effectLst/>
              <a:uFillTx/>
              <a:latin typeface="Calibri"/>
            </a:endParaRPr>
          </a:p>
        </p:txBody>
      </p:sp>
      <p:sp>
        <p:nvSpPr>
          <p:cNvPr id="356" name="Titel 1"/>
          <p:cNvSpPr/>
          <p:nvPr/>
        </p:nvSpPr>
        <p:spPr>
          <a:xfrm>
            <a:off x="8237520" y="2076840"/>
            <a:ext cx="3758040" cy="313920"/>
          </a:xfrm>
          <a:prstGeom prst="rect">
            <a:avLst/>
          </a:prstGeom>
          <a:noFill/>
          <a:ln w="0">
            <a:noFill/>
          </a:ln>
        </p:spPr>
        <p:style>
          <a:lnRef idx="0">
            <a:scrgbClr r="0" g="0" b="0"/>
          </a:lnRef>
          <a:fillRef idx="0">
            <a:scrgbClr r="0" g="0" b="0"/>
          </a:fillRef>
          <a:effectRef idx="0">
            <a:scrgbClr r="0" g="0" b="0"/>
          </a:effectRef>
          <a:fontRef idx="minor"/>
        </p:style>
        <p:txBody>
          <a:bodyPr anchor="ctr">
            <a:noAutofit/>
          </a:bodyPr>
          <a:lstStyle/>
          <a:p>
            <a:pPr defTabSz="914400">
              <a:lnSpc>
                <a:spcPct val="90000"/>
              </a:lnSpc>
            </a:pPr>
            <a:r>
              <a:rPr lang="de-DE" sz="2800" b="0" u="none" strike="noStrike">
                <a:solidFill>
                  <a:schemeClr val="dk1"/>
                </a:solidFill>
                <a:effectLst/>
                <a:uFillTx/>
                <a:latin typeface="Calibri"/>
                <a:ea typeface="Calibri"/>
              </a:rPr>
              <a:t>Handy (Companion App)</a:t>
            </a:r>
            <a:endParaRPr lang="de-DE" sz="2800" b="0" u="none" strike="noStrike">
              <a:solidFill>
                <a:srgbClr val="000000"/>
              </a:solidFill>
              <a:effectLst/>
              <a:uFillTx/>
              <a:latin typeface="Calibri"/>
            </a:endParaRPr>
          </a:p>
        </p:txBody>
      </p:sp>
      <p:cxnSp>
        <p:nvCxnSpPr>
          <p:cNvPr id="357" name="Verbinder: gekrümmt 16"/>
          <p:cNvCxnSpPr/>
          <p:nvPr/>
        </p:nvCxnSpPr>
        <p:spPr>
          <a:xfrm>
            <a:off x="5358600" y="3429720"/>
            <a:ext cx="4050000" cy="13320"/>
          </a:xfrm>
          <a:prstGeom prst="curvedConnector3">
            <a:avLst>
              <a:gd name="adj1" fmla="val 50004"/>
            </a:avLst>
          </a:prstGeom>
          <a:ln w="28575">
            <a:noFill/>
          </a:ln>
        </p:spPr>
      </p:cxnSp>
      <p:sp>
        <p:nvSpPr>
          <p:cNvPr id="358" name="Textfeld 1"/>
          <p:cNvSpPr/>
          <p:nvPr/>
        </p:nvSpPr>
        <p:spPr>
          <a:xfrm>
            <a:off x="1874520" y="6582600"/>
            <a:ext cx="3846600" cy="184320"/>
          </a:xfrm>
          <a:prstGeom prst="rect">
            <a:avLst/>
          </a:prstGeom>
          <a:noFill/>
          <a:ln w="0">
            <a:noFill/>
          </a:ln>
        </p:spPr>
        <p:style>
          <a:lnRef idx="0">
            <a:scrgbClr r="0" g="0" b="0"/>
          </a:lnRef>
          <a:fillRef idx="0">
            <a:scrgbClr r="0" g="0" b="0"/>
          </a:fillRef>
          <a:effectRef idx="0">
            <a:scrgbClr r="0" g="0" b="0"/>
          </a:effectRef>
          <a:fontRef idx="minor"/>
        </p:style>
        <p:txBody>
          <a:bodyPr horzOverflow="overflow" numCol="1" spcCol="0" anchor="t">
            <a:spAutoFit/>
          </a:bodyPr>
          <a:lstStyle/>
          <a:p>
            <a:pPr defTabSz="914400">
              <a:lnSpc>
                <a:spcPct val="100000"/>
              </a:lnSpc>
            </a:pPr>
            <a:r>
              <a:rPr lang="de-DE" sz="600" b="0" u="none" strike="noStrike" dirty="0">
                <a:solidFill>
                  <a:schemeClr val="dk1"/>
                </a:solidFill>
                <a:effectLst/>
                <a:uFillTx/>
                <a:latin typeface="Arial"/>
                <a:ea typeface="Arial"/>
              </a:rPr>
              <a:t>Bildquelle: https://</a:t>
            </a:r>
            <a:r>
              <a:rPr lang="de-DE" sz="600" b="0" u="none" strike="noStrike" dirty="0" err="1">
                <a:solidFill>
                  <a:schemeClr val="dk1"/>
                </a:solidFill>
                <a:effectLst/>
                <a:uFillTx/>
                <a:latin typeface="Arial"/>
                <a:ea typeface="Arial"/>
              </a:rPr>
              <a:t>thinkdeeper.de</a:t>
            </a:r>
            <a:r>
              <a:rPr lang="de-DE" sz="600" b="0" u="none" strike="noStrike" dirty="0">
                <a:solidFill>
                  <a:schemeClr val="dk1"/>
                </a:solidFill>
                <a:effectLst/>
                <a:uFillTx/>
                <a:latin typeface="Arial"/>
                <a:ea typeface="Arial"/>
              </a:rPr>
              <a:t>/</a:t>
            </a:r>
            <a:r>
              <a:rPr lang="de-DE" sz="600" b="0" u="none" strike="noStrike" dirty="0" err="1">
                <a:solidFill>
                  <a:schemeClr val="dk1"/>
                </a:solidFill>
                <a:effectLst/>
                <a:uFillTx/>
                <a:latin typeface="Arial"/>
                <a:ea typeface="Arial"/>
              </a:rPr>
              <a:t>wp</a:t>
            </a:r>
            <a:r>
              <a:rPr lang="de-DE" sz="600" b="0" u="none" strike="noStrike" dirty="0">
                <a:solidFill>
                  <a:schemeClr val="dk1"/>
                </a:solidFill>
                <a:effectLst/>
                <a:uFillTx/>
                <a:latin typeface="Arial"/>
                <a:ea typeface="Arial"/>
              </a:rPr>
              <a:t>-content/</a:t>
            </a:r>
            <a:r>
              <a:rPr lang="de-DE" sz="600" b="0" u="none" strike="noStrike" dirty="0" err="1">
                <a:solidFill>
                  <a:schemeClr val="dk1"/>
                </a:solidFill>
                <a:effectLst/>
                <a:uFillTx/>
                <a:latin typeface="Arial"/>
                <a:ea typeface="Arial"/>
              </a:rPr>
              <a:t>uploads</a:t>
            </a:r>
            <a:r>
              <a:rPr lang="de-DE" sz="600" b="0" u="none" strike="noStrike" dirty="0">
                <a:solidFill>
                  <a:schemeClr val="dk1"/>
                </a:solidFill>
                <a:effectLst/>
                <a:uFillTx/>
                <a:latin typeface="Arial"/>
                <a:ea typeface="Arial"/>
              </a:rPr>
              <a:t>/2017/10/3_monkeys.jpg</a:t>
            </a:r>
            <a:endParaRPr lang="de-DE" sz="600" b="0" u="none" strike="noStrike" dirty="0">
              <a:solidFill>
                <a:srgbClr val="000000"/>
              </a:solidFill>
              <a:effectLst/>
              <a:uFillTx/>
              <a:latin typeface="Calibri"/>
            </a:endParaRPr>
          </a:p>
        </p:txBody>
      </p:sp>
      <p:sp>
        <p:nvSpPr>
          <p:cNvPr id="359" name="Textfeld 6"/>
          <p:cNvSpPr/>
          <p:nvPr/>
        </p:nvSpPr>
        <p:spPr>
          <a:xfrm>
            <a:off x="6008760" y="2952000"/>
            <a:ext cx="2742840" cy="953640"/>
          </a:xfrm>
          <a:prstGeom prst="rect">
            <a:avLst/>
          </a:prstGeom>
          <a:solidFill>
            <a:srgbClr val="FFFFFF"/>
          </a:solidFill>
          <a:ln>
            <a:noFill/>
          </a:ln>
        </p:spPr>
        <p:style>
          <a:lnRef idx="2">
            <a:schemeClr val="accent5"/>
          </a:lnRef>
          <a:fillRef idx="1">
            <a:schemeClr val="lt1"/>
          </a:fillRef>
          <a:effectRef idx="0">
            <a:schemeClr val="accent5"/>
          </a:effectRef>
          <a:fontRef idx="minor"/>
        </p:style>
        <p:txBody>
          <a:bodyPr horzOverflow="overflow" numCol="1" spcCol="0" anchor="t">
            <a:spAutoFit/>
          </a:bodyPr>
          <a:lstStyle/>
          <a:p>
            <a:pPr marL="343080" indent="-343080" defTabSz="914400">
              <a:lnSpc>
                <a:spcPct val="100000"/>
              </a:lnSpc>
              <a:buClr>
                <a:srgbClr val="000000"/>
              </a:buClr>
              <a:buFont typeface="OpenSymbol"/>
              <a:buAutoNum type="arabicPeriod"/>
            </a:pPr>
            <a:r>
              <a:rPr lang="de-DE" sz="1800" b="0" u="none" strike="noStrike">
                <a:solidFill>
                  <a:schemeClr val="dk1"/>
                </a:solidFill>
                <a:effectLst/>
                <a:uFillTx/>
                <a:latin typeface="Arial"/>
                <a:ea typeface="Arial"/>
              </a:rPr>
              <a:t>Browser neu laden</a:t>
            </a:r>
            <a:endParaRPr lang="de-DE" sz="1800" b="0" u="none" strike="noStrike">
              <a:solidFill>
                <a:srgbClr val="000000"/>
              </a:solidFill>
              <a:effectLst/>
              <a:uFillTx/>
              <a:latin typeface="Calibri"/>
            </a:endParaRPr>
          </a:p>
          <a:p>
            <a:pPr marL="343080" indent="-343080" defTabSz="914400">
              <a:lnSpc>
                <a:spcPct val="100000"/>
              </a:lnSpc>
              <a:buClr>
                <a:srgbClr val="000000"/>
              </a:buClr>
              <a:buFont typeface="OpenSymbol"/>
              <a:buAutoNum type="arabicPeriod"/>
            </a:pPr>
            <a:r>
              <a:rPr lang="de-DE" sz="1800" b="0" u="none" strike="noStrike">
                <a:solidFill>
                  <a:schemeClr val="dk1"/>
                </a:solidFill>
                <a:effectLst/>
                <a:uFillTx/>
                <a:latin typeface="Arial"/>
                <a:ea typeface="Arial"/>
              </a:rPr>
              <a:t>Companion App neu laden</a:t>
            </a:r>
            <a:endParaRPr lang="de-DE" sz="1800" b="0" u="none" strike="noStrike">
              <a:solidFill>
                <a:srgbClr val="000000"/>
              </a:solidFill>
              <a:effectLst/>
              <a:uFillTx/>
              <a:latin typeface="Calibri"/>
            </a:endParaRPr>
          </a:p>
          <a:p>
            <a:pPr marL="343080" indent="-343080" defTabSz="914400">
              <a:lnSpc>
                <a:spcPct val="100000"/>
              </a:lnSpc>
              <a:buClr>
                <a:srgbClr val="000000"/>
              </a:buClr>
              <a:buFont typeface="OpenSymbol"/>
              <a:buAutoNum type="arabicPeriod"/>
            </a:pPr>
            <a:r>
              <a:rPr lang="de-DE" sz="1800" b="0" u="none" strike="noStrike">
                <a:solidFill>
                  <a:schemeClr val="dk1"/>
                </a:solidFill>
                <a:effectLst/>
                <a:uFillTx/>
                <a:latin typeface="Arial"/>
                <a:ea typeface="Arial"/>
              </a:rPr>
              <a:t>WLan prüfen</a:t>
            </a:r>
            <a:endParaRPr lang="de-DE" sz="1800" b="0" u="none" strike="noStrike">
              <a:solidFill>
                <a:srgbClr val="000000"/>
              </a:solidFill>
              <a:effectLst/>
              <a:uFillTx/>
              <a:latin typeface="Calibri"/>
            </a:endParaRPr>
          </a:p>
          <a:p>
            <a:pPr marL="343080" indent="-343080" defTabSz="914400">
              <a:lnSpc>
                <a:spcPct val="100000"/>
              </a:lnSpc>
              <a:buClr>
                <a:srgbClr val="000000"/>
              </a:buClr>
              <a:buFont typeface="OpenSymbol"/>
              <a:buAutoNum type="arabicPeriod"/>
            </a:pPr>
            <a:r>
              <a:rPr lang="de-DE" sz="1800" b="0" u="none" strike="noStrike">
                <a:solidFill>
                  <a:schemeClr val="dk1"/>
                </a:solidFill>
                <a:effectLst/>
                <a:uFillTx/>
                <a:latin typeface="Arial"/>
                <a:ea typeface="Arial"/>
              </a:rPr>
              <a:t>Erneut verbinden</a:t>
            </a:r>
            <a:endParaRPr lang="de-DE" sz="1800" b="0" u="none" strike="noStrike">
              <a:solidFill>
                <a:srgbClr val="000000"/>
              </a:solidFill>
              <a:effectLst/>
              <a:uFillTx/>
              <a:latin typeface="Calibri"/>
            </a:endParaRPr>
          </a:p>
        </p:txBody>
      </p:sp>
      <p:pic>
        <p:nvPicPr>
          <p:cNvPr id="360" name="Grafik 8"/>
          <p:cNvPicPr/>
          <p:nvPr/>
        </p:nvPicPr>
        <p:blipFill>
          <a:blip r:embed="rId4"/>
          <a:stretch/>
        </p:blipFill>
        <p:spPr>
          <a:xfrm>
            <a:off x="253800" y="2633400"/>
            <a:ext cx="5097960" cy="2846520"/>
          </a:xfrm>
          <a:prstGeom prst="rect">
            <a:avLst/>
          </a:prstGeom>
          <a:noFill/>
          <a:ln w="0">
            <a:noFill/>
          </a:ln>
        </p:spPr>
      </p:pic>
    </p:spTree>
  </p:cSld>
  <p:clrMapOvr>
    <a:masterClrMapping/>
  </p:clrMapOvr>
  <p:timing>
    <p:tnLst>
      <p:par>
        <p:cTn id="1" dur="indefinite" restart="never" nodeType="tmRoot">
          <p:childTnLst>
            <p:seq>
              <p:cTn id="2" dur="indefinite" nodeType="mainSeq">
                <p:childTnLst>
                  <p:par>
                    <p:cTn id="3" fill="hold">
                      <p:stCondLst>
                        <p:cond delay="0"/>
                      </p:stCondLst>
                      <p:childTnLst>
                        <p:par>
                          <p:cTn id="4" fill="hold">
                            <p:stCondLst>
                              <p:cond delay="0"/>
                            </p:stCondLst>
                            <p:childTnLst>
                              <p:par>
                                <p:cTn id="5" presetID="1" presetClass="entr" fill="hold" nodeType="withEffect">
                                  <p:stCondLst>
                                    <p:cond delay="0"/>
                                  </p:stCondLst>
                                  <p:childTnLst>
                                    <p:set>
                                      <p:cBhvr>
                                        <p:cTn id="6" dur="1" fill="hold">
                                          <p:stCondLst>
                                            <p:cond delay="0"/>
                                          </p:stCondLst>
                                        </p:cTn>
                                        <p:tgtEl>
                                          <p:spTgt spid="35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fill="hold" nodeType="clickEffect">
                                  <p:stCondLst>
                                    <p:cond delay="0"/>
                                  </p:stCondLst>
                                  <p:childTnLst>
                                    <p:set>
                                      <p:cBhvr>
                                        <p:cTn id="10" dur="1" fill="hold">
                                          <p:stCondLst>
                                            <p:cond delay="0"/>
                                          </p:stCondLst>
                                        </p:cTn>
                                        <p:tgtEl>
                                          <p:spTgt spid="35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1" name="PlaceHolder 1"/>
          <p:cNvSpPr>
            <a:spLocks noGrp="1"/>
          </p:cNvSpPr>
          <p:nvPr>
            <p:ph type="title" idx="4294967295"/>
          </p:nvPr>
        </p:nvSpPr>
        <p:spPr>
          <a:xfrm>
            <a:off x="0" y="239713"/>
            <a:ext cx="10515600" cy="584200"/>
          </a:xfrm>
          <a:prstGeom prst="rect">
            <a:avLst/>
          </a:prstGeom>
          <a:noFill/>
          <a:ln w="0">
            <a:noFill/>
          </a:ln>
        </p:spPr>
        <p:txBody>
          <a:bodyPr lIns="90000" tIns="45000" rIns="90000" bIns="45000" anchor="t">
            <a:noAutofit/>
          </a:bodyPr>
          <a:lstStyle/>
          <a:p>
            <a:pPr indent="0" defTabSz="914400">
              <a:lnSpc>
                <a:spcPct val="90000"/>
              </a:lnSpc>
              <a:buNone/>
            </a:pPr>
            <a:r>
              <a:rPr lang="de-DE" sz="4000" b="0" u="none" strike="noStrike">
                <a:solidFill>
                  <a:schemeClr val="dk1"/>
                </a:solidFill>
                <a:effectLst/>
                <a:uFillTx/>
                <a:latin typeface="Arial"/>
                <a:ea typeface="Arial"/>
              </a:rPr>
              <a:t>Tutorial App Inventor </a:t>
            </a:r>
            <a:endParaRPr lang="de-DE" sz="4000" b="0" u="none" strike="noStrike">
              <a:solidFill>
                <a:schemeClr val="dk1"/>
              </a:solidFill>
              <a:effectLst/>
              <a:uFillTx/>
              <a:latin typeface="Arial"/>
            </a:endParaRPr>
          </a:p>
        </p:txBody>
      </p:sp>
      <p:sp>
        <p:nvSpPr>
          <p:cNvPr id="363" name="Textfeld 3"/>
          <p:cNvSpPr/>
          <p:nvPr/>
        </p:nvSpPr>
        <p:spPr>
          <a:xfrm>
            <a:off x="4988160" y="4835880"/>
            <a:ext cx="5767560" cy="116928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nchor="t">
            <a:spAutoFit/>
          </a:bodyPr>
          <a:lstStyle/>
          <a:p>
            <a:pPr defTabSz="914400">
              <a:lnSpc>
                <a:spcPct val="100000"/>
              </a:lnSpc>
            </a:pPr>
            <a:r>
              <a:rPr lang="de-DE" sz="1800" b="0" u="sng" strike="noStrike">
                <a:solidFill>
                  <a:schemeClr val="dk1"/>
                </a:solidFill>
                <a:effectLst/>
                <a:uFillTx/>
                <a:latin typeface="Arial"/>
                <a:ea typeface="Arial"/>
                <a:hlinkClick r:id="rId3"/>
              </a:rPr>
              <a:t>Teil 1: https://cloud.ph-karlsruhe.de/index.php/s/yHyF7WoRBwbWbkM</a:t>
            </a:r>
            <a:endParaRPr lang="de-DE" sz="1800" b="0" u="none" strike="noStrike">
              <a:solidFill>
                <a:srgbClr val="000000"/>
              </a:solidFill>
              <a:effectLst/>
              <a:uFillTx/>
              <a:latin typeface="Calibri"/>
            </a:endParaRPr>
          </a:p>
          <a:p>
            <a:pPr defTabSz="914400">
              <a:lnSpc>
                <a:spcPct val="100000"/>
              </a:lnSpc>
            </a:pPr>
            <a:endParaRPr lang="de-DE" sz="1800" b="0" u="none" strike="noStrike">
              <a:solidFill>
                <a:srgbClr val="000000"/>
              </a:solidFill>
              <a:effectLst/>
              <a:uFillTx/>
              <a:latin typeface="Calibri"/>
            </a:endParaRPr>
          </a:p>
          <a:p>
            <a:pPr defTabSz="914400">
              <a:lnSpc>
                <a:spcPct val="100000"/>
              </a:lnSpc>
            </a:pPr>
            <a:r>
              <a:rPr lang="de-DE" sz="1800" b="0" u="sng" strike="noStrike">
                <a:solidFill>
                  <a:schemeClr val="dk1"/>
                </a:solidFill>
                <a:effectLst/>
                <a:uFillTx/>
                <a:latin typeface="Arial"/>
                <a:ea typeface="Arial"/>
              </a:rPr>
              <a:t>Teil 2: </a:t>
            </a:r>
            <a:r>
              <a:rPr lang="de-DE" sz="1800" b="0" u="sng" strike="noStrike">
                <a:solidFill>
                  <a:schemeClr val="dk1"/>
                </a:solidFill>
                <a:effectLst/>
                <a:uFillTx/>
                <a:latin typeface="Arial"/>
                <a:ea typeface="Arial"/>
                <a:hlinkClick r:id="rId4"/>
              </a:rPr>
              <a:t>https://cloud.ph-karlsruhe.de/index.php/s/iAy7WSpXYzEEaza</a:t>
            </a:r>
            <a:endParaRPr lang="de-DE" sz="1800" b="0" u="none" strike="noStrike">
              <a:solidFill>
                <a:srgbClr val="000000"/>
              </a:solidFill>
              <a:effectLst/>
              <a:uFillTx/>
              <a:latin typeface="Calibri"/>
            </a:endParaRPr>
          </a:p>
          <a:p>
            <a:pPr defTabSz="914400">
              <a:lnSpc>
                <a:spcPct val="100000"/>
              </a:lnSpc>
            </a:pPr>
            <a:endParaRPr lang="de-DE" sz="1800" b="0" u="none" strike="noStrike">
              <a:solidFill>
                <a:srgbClr val="000000"/>
              </a:solidFill>
              <a:effectLst/>
              <a:uFillTx/>
              <a:latin typeface="Calibri"/>
            </a:endParaRPr>
          </a:p>
          <a:p>
            <a:pPr defTabSz="914400">
              <a:lnSpc>
                <a:spcPct val="100000"/>
              </a:lnSpc>
            </a:pPr>
            <a:r>
              <a:rPr lang="de-DE" sz="1800" b="0" u="sng" strike="noStrike">
                <a:solidFill>
                  <a:schemeClr val="dk1"/>
                </a:solidFill>
                <a:effectLst/>
                <a:uFillTx/>
                <a:latin typeface="Arial"/>
                <a:ea typeface="Arial"/>
              </a:rPr>
              <a:t>Teil 3: https://cloud.ph-karlsruhe.de/index.php/s/gFX5CTXd4xGfwZ6</a:t>
            </a:r>
            <a:endParaRPr lang="de-DE" sz="1800" b="0" u="none" strike="noStrike">
              <a:solidFill>
                <a:srgbClr val="000000"/>
              </a:solidFill>
              <a:effectLst/>
              <a:uFillTx/>
              <a:latin typeface="Calibri"/>
            </a:endParaRPr>
          </a:p>
        </p:txBody>
      </p:sp>
      <p:pic>
        <p:nvPicPr>
          <p:cNvPr id="364" name="Grafik 4"/>
          <p:cNvPicPr/>
          <p:nvPr/>
        </p:nvPicPr>
        <p:blipFill>
          <a:blip r:embed="rId5"/>
          <a:stretch/>
        </p:blipFill>
        <p:spPr>
          <a:xfrm>
            <a:off x="5238000" y="2943720"/>
            <a:ext cx="1626480" cy="1477080"/>
          </a:xfrm>
          <a:prstGeom prst="rect">
            <a:avLst/>
          </a:prstGeom>
          <a:noFill/>
          <a:ln w="0">
            <a:noFill/>
          </a:ln>
        </p:spPr>
      </p:pic>
      <p:sp>
        <p:nvSpPr>
          <p:cNvPr id="365" name="Textfeld 5"/>
          <p:cNvSpPr/>
          <p:nvPr/>
        </p:nvSpPr>
        <p:spPr>
          <a:xfrm>
            <a:off x="5238000" y="2603160"/>
            <a:ext cx="641160" cy="30744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nchor="t">
            <a:spAutoFit/>
          </a:bodyPr>
          <a:lstStyle/>
          <a:p>
            <a:pPr defTabSz="914400">
              <a:lnSpc>
                <a:spcPct val="100000"/>
              </a:lnSpc>
            </a:pPr>
            <a:r>
              <a:rPr lang="de-DE" sz="1800" b="1" u="none" strike="noStrike">
                <a:solidFill>
                  <a:schemeClr val="dk1"/>
                </a:solidFill>
                <a:effectLst/>
                <a:uFillTx/>
                <a:latin typeface="Arial"/>
                <a:ea typeface="Arial"/>
              </a:rPr>
              <a:t>Teil 1</a:t>
            </a:r>
            <a:endParaRPr lang="de-DE" sz="1800" b="0" u="none" strike="noStrike">
              <a:solidFill>
                <a:srgbClr val="000000"/>
              </a:solidFill>
              <a:effectLst/>
              <a:uFillTx/>
              <a:latin typeface="Calibri"/>
            </a:endParaRPr>
          </a:p>
        </p:txBody>
      </p:sp>
      <p:sp>
        <p:nvSpPr>
          <p:cNvPr id="366" name="Textfeld 6"/>
          <p:cNvSpPr/>
          <p:nvPr/>
        </p:nvSpPr>
        <p:spPr>
          <a:xfrm>
            <a:off x="7872120" y="2633400"/>
            <a:ext cx="641160" cy="30744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nchor="t">
            <a:spAutoFit/>
          </a:bodyPr>
          <a:lstStyle/>
          <a:p>
            <a:pPr defTabSz="914400">
              <a:lnSpc>
                <a:spcPct val="100000"/>
              </a:lnSpc>
            </a:pPr>
            <a:r>
              <a:rPr lang="de-DE" sz="1800" b="1" u="none" strike="noStrike">
                <a:solidFill>
                  <a:schemeClr val="dk1"/>
                </a:solidFill>
                <a:effectLst/>
                <a:uFillTx/>
                <a:latin typeface="Arial"/>
                <a:ea typeface="Arial"/>
              </a:rPr>
              <a:t>Teil 2</a:t>
            </a:r>
            <a:endParaRPr lang="de-DE" sz="1800" b="0" u="none" strike="noStrike">
              <a:solidFill>
                <a:srgbClr val="000000"/>
              </a:solidFill>
              <a:effectLst/>
              <a:uFillTx/>
              <a:latin typeface="Calibri"/>
            </a:endParaRPr>
          </a:p>
        </p:txBody>
      </p:sp>
      <p:sp>
        <p:nvSpPr>
          <p:cNvPr id="367" name="Textfeld 7"/>
          <p:cNvSpPr/>
          <p:nvPr/>
        </p:nvSpPr>
        <p:spPr>
          <a:xfrm>
            <a:off x="10079640" y="2631240"/>
            <a:ext cx="641160" cy="30744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nchor="t">
            <a:spAutoFit/>
          </a:bodyPr>
          <a:lstStyle/>
          <a:p>
            <a:pPr defTabSz="914400">
              <a:lnSpc>
                <a:spcPct val="100000"/>
              </a:lnSpc>
            </a:pPr>
            <a:r>
              <a:rPr lang="de-DE" sz="1800" b="1" u="none" strike="noStrike">
                <a:solidFill>
                  <a:schemeClr val="dk1"/>
                </a:solidFill>
                <a:effectLst/>
                <a:uFillTx/>
                <a:latin typeface="Arial"/>
                <a:ea typeface="Arial"/>
              </a:rPr>
              <a:t>Teil 3</a:t>
            </a:r>
            <a:endParaRPr lang="de-DE" sz="1800" b="0" u="none" strike="noStrike">
              <a:solidFill>
                <a:srgbClr val="000000"/>
              </a:solidFill>
              <a:effectLst/>
              <a:uFillTx/>
              <a:latin typeface="Calibri"/>
            </a:endParaRPr>
          </a:p>
        </p:txBody>
      </p:sp>
      <p:pic>
        <p:nvPicPr>
          <p:cNvPr id="368" name="Grafik 8"/>
          <p:cNvPicPr/>
          <p:nvPr/>
        </p:nvPicPr>
        <p:blipFill>
          <a:blip r:embed="rId6"/>
          <a:stretch/>
        </p:blipFill>
        <p:spPr>
          <a:xfrm>
            <a:off x="7686720" y="2943720"/>
            <a:ext cx="1594800" cy="1477080"/>
          </a:xfrm>
          <a:prstGeom prst="rect">
            <a:avLst/>
          </a:prstGeom>
          <a:noFill/>
          <a:ln w="0">
            <a:noFill/>
          </a:ln>
        </p:spPr>
      </p:pic>
      <p:pic>
        <p:nvPicPr>
          <p:cNvPr id="369" name="Grafik 9"/>
          <p:cNvPicPr/>
          <p:nvPr/>
        </p:nvPicPr>
        <p:blipFill>
          <a:blip r:embed="rId7"/>
          <a:stretch/>
        </p:blipFill>
        <p:spPr>
          <a:xfrm>
            <a:off x="10055520" y="2891520"/>
            <a:ext cx="1594800" cy="1529280"/>
          </a:xfrm>
          <a:prstGeom prst="rect">
            <a:avLst/>
          </a:prstGeom>
          <a:noFill/>
          <a:ln w="0">
            <a:noFill/>
          </a:ln>
        </p:spPr>
      </p:pic>
      <p:sp>
        <p:nvSpPr>
          <p:cNvPr id="370" name="Textfeld 10"/>
          <p:cNvSpPr/>
          <p:nvPr/>
        </p:nvSpPr>
        <p:spPr>
          <a:xfrm>
            <a:off x="403920" y="4835880"/>
            <a:ext cx="3653280" cy="33804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nchor="t">
            <a:spAutoFit/>
          </a:bodyPr>
          <a:lstStyle/>
          <a:p>
            <a:pPr defTabSz="914400">
              <a:lnSpc>
                <a:spcPct val="100000"/>
              </a:lnSpc>
            </a:pPr>
            <a:r>
              <a:rPr lang="de-DE" sz="1600" b="0" u="none" strike="noStrike">
                <a:solidFill>
                  <a:schemeClr val="dk1"/>
                </a:solidFill>
                <a:effectLst/>
                <a:uFillTx/>
                <a:latin typeface="Arial"/>
                <a:ea typeface="Arial"/>
              </a:rPr>
              <a:t>https://code.appinventor.mit.edu/login/</a:t>
            </a:r>
            <a:endParaRPr lang="de-DE" sz="1600" b="0" u="none" strike="noStrike">
              <a:solidFill>
                <a:srgbClr val="000000"/>
              </a:solidFill>
              <a:effectLst/>
              <a:uFillTx/>
              <a:latin typeface="Calibri"/>
            </a:endParaRPr>
          </a:p>
        </p:txBody>
      </p:sp>
      <p:pic>
        <p:nvPicPr>
          <p:cNvPr id="371" name="Grafik 11"/>
          <p:cNvPicPr/>
          <p:nvPr/>
        </p:nvPicPr>
        <p:blipFill>
          <a:blip r:embed="rId8"/>
          <a:stretch/>
        </p:blipFill>
        <p:spPr>
          <a:xfrm>
            <a:off x="693000" y="3004920"/>
            <a:ext cx="1403640" cy="1354320"/>
          </a:xfrm>
          <a:prstGeom prst="rect">
            <a:avLst/>
          </a:prstGeom>
          <a:noFill/>
          <a:ln w="0">
            <a:noFill/>
          </a:ln>
        </p:spPr>
      </p:pic>
      <p:sp>
        <p:nvSpPr>
          <p:cNvPr id="372" name="Textfeld 12"/>
          <p:cNvSpPr/>
          <p:nvPr/>
        </p:nvSpPr>
        <p:spPr>
          <a:xfrm>
            <a:off x="403920" y="1812960"/>
            <a:ext cx="2260080" cy="58428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nchor="t">
            <a:spAutoFit/>
          </a:bodyPr>
          <a:lstStyle/>
          <a:p>
            <a:pPr defTabSz="914400">
              <a:lnSpc>
                <a:spcPct val="100000"/>
              </a:lnSpc>
            </a:pPr>
            <a:r>
              <a:rPr lang="de-DE" sz="1600" b="1" u="none" strike="noStrike">
                <a:solidFill>
                  <a:schemeClr val="dk1"/>
                </a:solidFill>
                <a:effectLst/>
                <a:uFillTx/>
                <a:latin typeface="Arial"/>
                <a:ea typeface="Arial"/>
              </a:rPr>
              <a:t>Erstes Tablet</a:t>
            </a:r>
            <a:endParaRPr lang="de-DE" sz="1600" b="0" u="none" strike="noStrike">
              <a:solidFill>
                <a:srgbClr val="000000"/>
              </a:solidFill>
              <a:effectLst/>
              <a:uFillTx/>
              <a:latin typeface="Calibri"/>
            </a:endParaRPr>
          </a:p>
          <a:p>
            <a:pPr defTabSz="914400">
              <a:lnSpc>
                <a:spcPct val="100000"/>
              </a:lnSpc>
            </a:pPr>
            <a:r>
              <a:rPr lang="de-DE" sz="1600" b="1" u="none" strike="noStrike">
                <a:solidFill>
                  <a:schemeClr val="dk1"/>
                </a:solidFill>
                <a:effectLst/>
                <a:uFillTx/>
                <a:latin typeface="Arial"/>
                <a:ea typeface="Arial"/>
              </a:rPr>
              <a:t>App Inventor starten:</a:t>
            </a:r>
            <a:endParaRPr lang="de-DE" sz="1600" b="0" u="none" strike="noStrike">
              <a:solidFill>
                <a:srgbClr val="000000"/>
              </a:solidFill>
              <a:effectLst/>
              <a:uFillTx/>
              <a:latin typeface="Calibri"/>
            </a:endParaRPr>
          </a:p>
        </p:txBody>
      </p:sp>
      <p:sp>
        <p:nvSpPr>
          <p:cNvPr id="373" name="Textfeld 13"/>
          <p:cNvSpPr/>
          <p:nvPr/>
        </p:nvSpPr>
        <p:spPr>
          <a:xfrm>
            <a:off x="5024520" y="1746720"/>
            <a:ext cx="3225960" cy="5842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defTabSz="914400">
              <a:lnSpc>
                <a:spcPct val="100000"/>
              </a:lnSpc>
            </a:pPr>
            <a:r>
              <a:rPr lang="de-DE" sz="1600" b="1" u="none" strike="noStrike">
                <a:solidFill>
                  <a:schemeClr val="dk1"/>
                </a:solidFill>
                <a:effectLst/>
                <a:uFillTx/>
                <a:latin typeface="Arial"/>
                <a:ea typeface="Arial"/>
              </a:rPr>
              <a:t>Handy oder zweites Tablet</a:t>
            </a:r>
            <a:endParaRPr lang="de-DE" sz="1600" b="0" u="none" strike="noStrike">
              <a:solidFill>
                <a:srgbClr val="000000"/>
              </a:solidFill>
              <a:effectLst/>
              <a:uFillTx/>
              <a:latin typeface="Calibri"/>
            </a:endParaRPr>
          </a:p>
          <a:p>
            <a:pPr defTabSz="914400">
              <a:lnSpc>
                <a:spcPct val="100000"/>
              </a:lnSpc>
            </a:pPr>
            <a:r>
              <a:rPr lang="de-DE" sz="1600" b="1" u="none" strike="noStrike">
                <a:solidFill>
                  <a:schemeClr val="dk1"/>
                </a:solidFill>
                <a:effectLst/>
                <a:uFillTx/>
                <a:latin typeface="Arial"/>
                <a:ea typeface="Arial"/>
              </a:rPr>
              <a:t>Tutorial starten:</a:t>
            </a:r>
            <a:endParaRPr lang="de-DE" sz="1600" b="0" u="none" strike="noStrike">
              <a:solidFill>
                <a:srgbClr val="000000"/>
              </a:solidFill>
              <a:effectLst/>
              <a:uFillTx/>
              <a:latin typeface="Calibri"/>
            </a:endParaRPr>
          </a:p>
        </p:txBody>
      </p:sp>
      <p:cxnSp>
        <p:nvCxnSpPr>
          <p:cNvPr id="374" name="Gerade Verbindung 15"/>
          <p:cNvCxnSpPr/>
          <p:nvPr/>
        </p:nvCxnSpPr>
        <p:spPr>
          <a:xfrm>
            <a:off x="4530240" y="1771560"/>
            <a:ext cx="21240" cy="5069880"/>
          </a:xfrm>
          <a:prstGeom prst="straightConnector1">
            <a:avLst/>
          </a:prstGeom>
          <a:ln>
            <a:noFill/>
          </a:ln>
        </p:spPr>
      </p:cxn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extfeld 1">
            <a:extLst>
              <a:ext uri="{FF2B5EF4-FFF2-40B4-BE49-F238E27FC236}">
                <a16:creationId xmlns:a16="http://schemas.microsoft.com/office/drawing/2014/main" id="{A8F121F8-111E-FACD-0196-DE65ACE46240}"/>
              </a:ext>
            </a:extLst>
          </p:cNvPr>
          <p:cNvSpPr txBox="1"/>
          <p:nvPr/>
        </p:nvSpPr>
        <p:spPr>
          <a:xfrm>
            <a:off x="365498" y="324173"/>
            <a:ext cx="10850431" cy="5509200"/>
          </a:xfrm>
          <a:prstGeom prst="rect">
            <a:avLst/>
          </a:prstGeom>
          <a:noFill/>
        </p:spPr>
        <p:txBody>
          <a:bodyPr wrap="square" rtlCol="0">
            <a:spAutoFit/>
          </a:bodyPr>
          <a:lstStyle/>
          <a:p>
            <a:r>
              <a:rPr lang="de-DE" sz="1600" b="1" dirty="0"/>
              <a:t>Information für Lehrkräfte</a:t>
            </a:r>
          </a:p>
          <a:p>
            <a:endParaRPr lang="de-DE" sz="1600" dirty="0"/>
          </a:p>
          <a:p>
            <a:r>
              <a:rPr lang="de-DE" sz="1600" dirty="0"/>
              <a:t>Die Präsentation gliedert sich in drei Teile:</a:t>
            </a:r>
          </a:p>
          <a:p>
            <a:endParaRPr lang="de-DE" sz="1600" b="1" dirty="0"/>
          </a:p>
          <a:p>
            <a:r>
              <a:rPr lang="de-DE" sz="1600" b="1" dirty="0"/>
              <a:t>Teil 1: Einführung in den Hackathon (ca. 10 Minuten)</a:t>
            </a:r>
            <a:br>
              <a:rPr lang="de-DE" sz="1600" dirty="0"/>
            </a:br>
            <a:r>
              <a:rPr lang="de-DE" sz="1600" dirty="0"/>
              <a:t>Die Lernenden erfahren, was ein Hackathon ist und wie der gemeinsame Projekttag abläuft.</a:t>
            </a:r>
          </a:p>
          <a:p>
            <a:endParaRPr lang="de-DE" sz="1600" b="1" dirty="0"/>
          </a:p>
          <a:p>
            <a:r>
              <a:rPr lang="de-DE" sz="1600" b="1" dirty="0"/>
              <a:t>Teil 2: Einführung in die Programmierung (ca. 70 Minuten)</a:t>
            </a:r>
            <a:br>
              <a:rPr lang="de-DE" sz="1600" dirty="0"/>
            </a:br>
            <a:r>
              <a:rPr lang="de-DE" sz="1600" dirty="0"/>
              <a:t>Wenn Sie mit dem MIT App Inventor arbeiten, empfiehlt sich die enthaltene Einführung in die Programmierung. Falls Sie ein anderes Tool verwenden, können Sie diesen Teil durch eine entsprechende Einführung ersetzen.</a:t>
            </a:r>
          </a:p>
          <a:p>
            <a:endParaRPr lang="de-DE" sz="1600" b="1" dirty="0"/>
          </a:p>
          <a:p>
            <a:r>
              <a:rPr lang="de-DE" sz="1600" b="1" dirty="0"/>
              <a:t>Teil 3: Durchführung des Hackathons (mindestens 4 Doppelstunden)</a:t>
            </a:r>
            <a:br>
              <a:rPr lang="de-DE" sz="1600" dirty="0"/>
            </a:br>
            <a:r>
              <a:rPr lang="de-DE" sz="1600" dirty="0"/>
              <a:t>Die Lernenden durchlaufen den Hackathon mithilfe der bereitgestellten Materialien weitgehend selbstständig und in ihrem eigenen Tempo. </a:t>
            </a:r>
          </a:p>
          <a:p>
            <a:endParaRPr lang="de-DE" sz="1600" dirty="0"/>
          </a:p>
          <a:p>
            <a:r>
              <a:rPr lang="de-DE" sz="1600" dirty="0"/>
              <a:t>Die Präsentation enthält daher nur Folien für </a:t>
            </a:r>
          </a:p>
          <a:p>
            <a:endParaRPr lang="de-DE" sz="1600" dirty="0"/>
          </a:p>
          <a:p>
            <a:pPr marL="285750" indent="-285750">
              <a:buFontTx/>
              <a:buChar char="-"/>
            </a:pPr>
            <a:r>
              <a:rPr lang="de-DE" sz="1600" dirty="0"/>
              <a:t>eine Einführung und eine einführende Aktivität: </a:t>
            </a:r>
            <a:r>
              <a:rPr lang="de-DE" sz="1600" b="1" dirty="0"/>
              <a:t>Marshmallow Challenge</a:t>
            </a:r>
            <a:r>
              <a:rPr lang="de-DE" sz="1600" dirty="0"/>
              <a:t> oder alternativ </a:t>
            </a:r>
            <a:r>
              <a:rPr lang="de-DE" sz="1600" b="1" dirty="0"/>
              <a:t>Papierflieger-Challenge</a:t>
            </a:r>
            <a:r>
              <a:rPr lang="de-DE" sz="1600" dirty="0"/>
              <a:t>; die Durchführung einer der beiden Aktivitäten wird empfohlen, </a:t>
            </a:r>
          </a:p>
          <a:p>
            <a:pPr marL="285750" indent="-285750">
              <a:buFontTx/>
              <a:buChar char="-"/>
            </a:pPr>
            <a:endParaRPr lang="de-DE" sz="1600" dirty="0"/>
          </a:p>
          <a:p>
            <a:pPr marL="285750" indent="-285750">
              <a:buFontTx/>
              <a:buChar char="-"/>
            </a:pPr>
            <a:r>
              <a:rPr lang="de-DE" sz="1600" dirty="0"/>
              <a:t>die Vorstellung der Problemstellung. Zwei beispielhafte Problemstellungen sind bereits enthalten. Zusätzlich steht eine Vorlage zur Verfügung, in die Sie eine eigene Problemstellung einfügen können.</a:t>
            </a:r>
          </a:p>
        </p:txBody>
      </p:sp>
    </p:spTree>
    <p:extLst>
      <p:ext uri="{BB962C8B-B14F-4D97-AF65-F5344CB8AC3E}">
        <p14:creationId xmlns:p14="http://schemas.microsoft.com/office/powerpoint/2010/main" val="401056083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2C7FDDD2-85D9-D166-85DB-8B7D49B6CC7A}"/>
            </a:ext>
          </a:extLst>
        </p:cNvPr>
        <p:cNvGrpSpPr/>
        <p:nvPr/>
      </p:nvGrpSpPr>
      <p:grpSpPr>
        <a:xfrm>
          <a:off x="0" y="0"/>
          <a:ext cx="0" cy="0"/>
          <a:chOff x="0" y="0"/>
          <a:chExt cx="0" cy="0"/>
        </a:xfrm>
      </p:grpSpPr>
      <p:sp>
        <p:nvSpPr>
          <p:cNvPr id="2" name="Textfeld 1">
            <a:extLst>
              <a:ext uri="{FF2B5EF4-FFF2-40B4-BE49-F238E27FC236}">
                <a16:creationId xmlns:a16="http://schemas.microsoft.com/office/drawing/2014/main" id="{52E8B410-95D2-B903-5A73-131467AE223F}"/>
              </a:ext>
            </a:extLst>
          </p:cNvPr>
          <p:cNvSpPr txBox="1"/>
          <p:nvPr/>
        </p:nvSpPr>
        <p:spPr>
          <a:xfrm>
            <a:off x="736423" y="2721114"/>
            <a:ext cx="5089085" cy="707886"/>
          </a:xfrm>
          <a:prstGeom prst="rect">
            <a:avLst/>
          </a:prstGeom>
          <a:noFill/>
        </p:spPr>
        <p:txBody>
          <a:bodyPr wrap="none" rtlCol="0">
            <a:spAutoFit/>
          </a:bodyPr>
          <a:lstStyle/>
          <a:p>
            <a:r>
              <a:rPr lang="de-DE" sz="4000" dirty="0"/>
              <a:t>Teil 3: Der Hackathon</a:t>
            </a:r>
          </a:p>
        </p:txBody>
      </p:sp>
    </p:spTree>
    <p:extLst>
      <p:ext uri="{BB962C8B-B14F-4D97-AF65-F5344CB8AC3E}">
        <p14:creationId xmlns:p14="http://schemas.microsoft.com/office/powerpoint/2010/main" val="255110707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
        <p:cNvGrpSpPr/>
        <p:nvPr/>
      </p:nvGrpSpPr>
      <p:grpSpPr>
        <a:xfrm>
          <a:off x="0" y="0"/>
          <a:ext cx="0" cy="0"/>
          <a:chOff x="0" y="0"/>
          <a:chExt cx="0" cy="0"/>
        </a:xfrm>
      </p:grpSpPr>
      <p:sp>
        <p:nvSpPr>
          <p:cNvPr id="122" name="PlaceHolder 1"/>
          <p:cNvSpPr>
            <a:spLocks noGrp="1"/>
          </p:cNvSpPr>
          <p:nvPr>
            <p:ph type="title" idx="4294967295"/>
          </p:nvPr>
        </p:nvSpPr>
        <p:spPr>
          <a:xfrm>
            <a:off x="390480" y="531100"/>
            <a:ext cx="10515600" cy="901700"/>
          </a:xfrm>
          <a:prstGeom prst="rect">
            <a:avLst/>
          </a:prstGeom>
          <a:noFill/>
          <a:ln w="0">
            <a:noFill/>
          </a:ln>
        </p:spPr>
        <p:txBody>
          <a:bodyPr lIns="91440" tIns="45720" rIns="91440" bIns="45720" anchor="ctr">
            <a:noAutofit/>
          </a:bodyPr>
          <a:lstStyle/>
          <a:p>
            <a:pPr indent="0" defTabSz="914400">
              <a:lnSpc>
                <a:spcPct val="100000"/>
              </a:lnSpc>
              <a:buNone/>
              <a:tabLst>
                <a:tab pos="0" algn="l"/>
              </a:tabLst>
            </a:pPr>
            <a:r>
              <a:rPr lang="en-US" sz="3600" b="0" u="none" strike="noStrike" dirty="0">
                <a:solidFill>
                  <a:schemeClr val="dk1"/>
                </a:solidFill>
                <a:effectLst/>
                <a:uFillTx/>
                <a:latin typeface="Arial"/>
                <a:ea typeface="Arial"/>
              </a:rPr>
              <a:t>Was </a:t>
            </a:r>
            <a:r>
              <a:rPr lang="en-US" sz="3600" b="0" u="none" strike="noStrike" dirty="0" err="1">
                <a:solidFill>
                  <a:schemeClr val="dk1"/>
                </a:solidFill>
                <a:effectLst/>
                <a:uFillTx/>
                <a:latin typeface="Arial"/>
                <a:ea typeface="Arial"/>
              </a:rPr>
              <a:t>erwartet</a:t>
            </a:r>
            <a:r>
              <a:rPr lang="en-US" sz="3600" b="0" u="none" strike="noStrike" dirty="0">
                <a:solidFill>
                  <a:schemeClr val="dk1"/>
                </a:solidFill>
                <a:effectLst/>
                <a:uFillTx/>
                <a:latin typeface="Arial"/>
                <a:ea typeface="Arial"/>
              </a:rPr>
              <a:t> </a:t>
            </a:r>
            <a:r>
              <a:rPr lang="en-US" sz="3600" b="0" u="none" strike="noStrike" dirty="0" err="1">
                <a:solidFill>
                  <a:schemeClr val="dk1"/>
                </a:solidFill>
                <a:effectLst/>
                <a:uFillTx/>
                <a:latin typeface="Arial"/>
                <a:ea typeface="Arial"/>
              </a:rPr>
              <a:t>euch</a:t>
            </a:r>
            <a:r>
              <a:rPr lang="en-US" sz="3600" b="0" u="none" strike="noStrike" dirty="0">
                <a:solidFill>
                  <a:schemeClr val="dk1"/>
                </a:solidFill>
                <a:effectLst/>
                <a:uFillTx/>
                <a:latin typeface="Arial"/>
                <a:ea typeface="Arial"/>
              </a:rPr>
              <a:t> </a:t>
            </a:r>
            <a:r>
              <a:rPr lang="en-US" sz="3600" b="0" u="none" strike="noStrike" dirty="0" err="1">
                <a:solidFill>
                  <a:schemeClr val="dk1"/>
                </a:solidFill>
                <a:effectLst/>
                <a:uFillTx/>
                <a:latin typeface="Arial"/>
                <a:ea typeface="Arial"/>
              </a:rPr>
              <a:t>heute</a:t>
            </a:r>
            <a:r>
              <a:rPr lang="en-US" sz="3600" b="0" u="none" strike="noStrike" dirty="0">
                <a:solidFill>
                  <a:schemeClr val="dk1"/>
                </a:solidFill>
                <a:effectLst/>
                <a:uFillTx/>
                <a:latin typeface="Arial"/>
                <a:ea typeface="Arial"/>
              </a:rPr>
              <a:t>?</a:t>
            </a:r>
            <a:endParaRPr lang="de-DE" sz="3600" b="0" u="none" strike="noStrike" dirty="0">
              <a:solidFill>
                <a:schemeClr val="dk1"/>
              </a:solidFill>
              <a:effectLst/>
              <a:uFillTx/>
              <a:latin typeface="Arial"/>
            </a:endParaRPr>
          </a:p>
        </p:txBody>
      </p:sp>
      <p:sp>
        <p:nvSpPr>
          <p:cNvPr id="124" name="Abgerundetes Rechteck 3"/>
          <p:cNvSpPr/>
          <p:nvPr/>
        </p:nvSpPr>
        <p:spPr>
          <a:xfrm>
            <a:off x="3343320" y="2380320"/>
            <a:ext cx="1844280" cy="1145880"/>
          </a:xfrm>
          <a:prstGeom prst="roundRect">
            <a:avLst>
              <a:gd name="adj" fmla="val 10000"/>
            </a:avLst>
          </a:prstGeom>
          <a:solidFill>
            <a:srgbClr val="69AF2A"/>
          </a:solidFill>
          <a:ln>
            <a:solidFill>
              <a:srgbClr val="FFFFFF"/>
            </a:solidFill>
            <a:round/>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p:style>
        <p:txBody>
          <a:bodyPr lIns="90000" tIns="45000" rIns="90000" bIns="45000" anchor="t">
            <a:noAutofit/>
          </a:bodyPr>
          <a:lstStyle/>
          <a:p>
            <a:pPr defTabSz="914400">
              <a:lnSpc>
                <a:spcPct val="100000"/>
              </a:lnSpc>
            </a:pPr>
            <a:endParaRPr lang="de-DE" sz="1800" b="0" u="none" strike="noStrike">
              <a:solidFill>
                <a:srgbClr val="FFFFFF"/>
              </a:solidFill>
              <a:effectLst/>
              <a:uFillTx/>
              <a:latin typeface="Calibri"/>
              <a:ea typeface="Arial"/>
            </a:endParaRPr>
          </a:p>
        </p:txBody>
      </p:sp>
      <p:sp>
        <p:nvSpPr>
          <p:cNvPr id="125" name="Freihandform 2"/>
          <p:cNvSpPr/>
          <p:nvPr/>
        </p:nvSpPr>
        <p:spPr>
          <a:xfrm>
            <a:off x="3425040" y="2460960"/>
            <a:ext cx="1844280" cy="1145880"/>
          </a:xfrm>
          <a:custGeom>
            <a:avLst/>
            <a:gdLst>
              <a:gd name="textAreaLeft" fmla="*/ 0 w 1844280"/>
              <a:gd name="textAreaRight" fmla="*/ 1845000 w 1844280"/>
              <a:gd name="textAreaTop" fmla="*/ 0 h 1145880"/>
              <a:gd name="textAreaBottom" fmla="*/ 1146600 h 1145880"/>
              <a:gd name="GluePoint1X" fmla="*/ 0 w 2170958"/>
              <a:gd name="GluePoint1Y" fmla="*/ 137856 h 1378558"/>
              <a:gd name="GluePoint2X" fmla="*/ 137856 w 2170958"/>
              <a:gd name="GluePoint2Y" fmla="*/ 0 h 1378558"/>
              <a:gd name="GluePoint3X" fmla="*/ 2033102 w 2170958"/>
              <a:gd name="GluePoint3Y" fmla="*/ 0 h 1378558"/>
              <a:gd name="GluePoint4X" fmla="*/ 2170958 w 2170958"/>
              <a:gd name="GluePoint4Y" fmla="*/ 137856 h 1378558"/>
              <a:gd name="GluePoint5X" fmla="*/ 2170958 w 2170958"/>
              <a:gd name="GluePoint5Y" fmla="*/ 1240702 h 1378558"/>
              <a:gd name="GluePoint6X" fmla="*/ 2033102 w 2170958"/>
              <a:gd name="GluePoint6Y" fmla="*/ 1378558 h 1378558"/>
              <a:gd name="GluePoint7X" fmla="*/ 137856 w 2170958"/>
              <a:gd name="GluePoint7Y" fmla="*/ 1378558 h 1378558"/>
              <a:gd name="GluePoint8X" fmla="*/ 0 w 2170958"/>
              <a:gd name="GluePoint8Y" fmla="*/ 1240702 h 1378558"/>
              <a:gd name="GluePoint9X" fmla="*/ 0 w 2170958"/>
              <a:gd name="GluePoint9Y" fmla="*/ 137856 h 1378558"/>
            </a:gdLst>
            <a:ahLst/>
            <a:cxnLst>
              <a:cxn ang="0">
                <a:pos x="GluePoint1X" y="GluePoint1Y"/>
              </a:cxn>
              <a:cxn ang="0">
                <a:pos x="GluePoint2X" y="GluePoint2Y"/>
              </a:cxn>
              <a:cxn ang="0">
                <a:pos x="GluePoint3X" y="GluePoint3Y"/>
              </a:cxn>
              <a:cxn ang="0">
                <a:pos x="GluePoint4X" y="GluePoint4Y"/>
              </a:cxn>
              <a:cxn ang="0">
                <a:pos x="GluePoint5X" y="GluePoint5Y"/>
              </a:cxn>
              <a:cxn ang="0">
                <a:pos x="GluePoint6X" y="GluePoint6Y"/>
              </a:cxn>
              <a:cxn ang="0">
                <a:pos x="GluePoint7X" y="GluePoint7Y"/>
              </a:cxn>
              <a:cxn ang="0">
                <a:pos x="GluePoint8X" y="GluePoint8Y"/>
              </a:cxn>
              <a:cxn ang="0">
                <a:pos x="GluePoint9X" y="GluePoint9Y"/>
              </a:cxn>
            </a:cxnLst>
            <a:rect l="textAreaLeft" t="textAreaTop" r="textAreaRight" b="textAreaBottom"/>
            <a:pathLst>
              <a:path w="2170958" h="1378558">
                <a:moveTo>
                  <a:pt x="0" y="137856"/>
                </a:moveTo>
                <a:cubicBezTo>
                  <a:pt x="0" y="61720"/>
                  <a:pt x="61720" y="0"/>
                  <a:pt x="137856" y="0"/>
                </a:cubicBezTo>
                <a:lnTo>
                  <a:pt x="2033102" y="0"/>
                </a:lnTo>
                <a:cubicBezTo>
                  <a:pt x="2109238" y="0"/>
                  <a:pt x="2170958" y="61720"/>
                  <a:pt x="2170958" y="137856"/>
                </a:cubicBezTo>
                <a:lnTo>
                  <a:pt x="2170958" y="1240702"/>
                </a:lnTo>
                <a:cubicBezTo>
                  <a:pt x="2170958" y="1316838"/>
                  <a:pt x="2109238" y="1378558"/>
                  <a:pt x="2033102" y="1378558"/>
                </a:cubicBezTo>
                <a:lnTo>
                  <a:pt x="137856" y="1378558"/>
                </a:lnTo>
                <a:cubicBezTo>
                  <a:pt x="61720" y="1378558"/>
                  <a:pt x="0" y="1316838"/>
                  <a:pt x="0" y="1240702"/>
                </a:cubicBezTo>
                <a:lnTo>
                  <a:pt x="0" y="137856"/>
                </a:lnTo>
                <a:close/>
              </a:path>
            </a:pathLst>
          </a:custGeom>
          <a:solidFill>
            <a:srgbClr val="FFFFFF"/>
          </a:solidFill>
          <a:ln>
            <a:solidFill>
              <a:srgbClr val="69AF2A"/>
            </a:solidFill>
            <a:round/>
          </a:ln>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p:style>
        <p:txBody>
          <a:bodyPr lIns="139320" tIns="139320" rIns="139320" bIns="139320" numCol="1" spcCol="1440" anchor="ctr">
            <a:noAutofit/>
          </a:bodyPr>
          <a:lstStyle/>
          <a:p>
            <a:pPr defTabSz="1155600">
              <a:lnSpc>
                <a:spcPct val="90000"/>
              </a:lnSpc>
              <a:spcAft>
                <a:spcPts val="700"/>
              </a:spcAft>
            </a:pPr>
            <a:r>
              <a:rPr lang="de-DE" sz="2000" b="0" u="none" strike="noStrike">
                <a:solidFill>
                  <a:schemeClr val="dk1"/>
                </a:solidFill>
                <a:effectLst/>
                <a:uFillTx/>
                <a:latin typeface="Arial"/>
                <a:ea typeface="Arial"/>
              </a:rPr>
              <a:t>Problem analysieren</a:t>
            </a:r>
            <a:endParaRPr lang="de-DE" sz="2000" b="0" u="none" strike="noStrike">
              <a:solidFill>
                <a:srgbClr val="000000"/>
              </a:solidFill>
              <a:effectLst/>
              <a:uFillTx/>
              <a:latin typeface="Calibri"/>
            </a:endParaRPr>
          </a:p>
          <a:p>
            <a:pPr defTabSz="1155600">
              <a:lnSpc>
                <a:spcPct val="90000"/>
              </a:lnSpc>
              <a:spcAft>
                <a:spcPts val="700"/>
              </a:spcAft>
            </a:pPr>
            <a:endParaRPr lang="de-DE" sz="2000" b="0" u="none" strike="noStrike">
              <a:solidFill>
                <a:srgbClr val="000000"/>
              </a:solidFill>
              <a:effectLst/>
              <a:uFillTx/>
              <a:latin typeface="Calibri"/>
            </a:endParaRPr>
          </a:p>
        </p:txBody>
      </p:sp>
      <p:sp>
        <p:nvSpPr>
          <p:cNvPr id="126" name="Abgerundetes Rechteck 21"/>
          <p:cNvSpPr/>
          <p:nvPr/>
        </p:nvSpPr>
        <p:spPr>
          <a:xfrm>
            <a:off x="960480" y="4279320"/>
            <a:ext cx="1844280" cy="1145880"/>
          </a:xfrm>
          <a:prstGeom prst="roundRect">
            <a:avLst>
              <a:gd name="adj" fmla="val 10000"/>
            </a:avLst>
          </a:prstGeom>
          <a:solidFill>
            <a:srgbClr val="69AF2A"/>
          </a:solidFill>
          <a:ln>
            <a:solidFill>
              <a:srgbClr val="FFFFFF"/>
            </a:solidFill>
            <a:round/>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p:style>
        <p:txBody>
          <a:bodyPr lIns="90000" tIns="45000" rIns="90000" bIns="45000" anchor="t">
            <a:noAutofit/>
          </a:bodyPr>
          <a:lstStyle/>
          <a:p>
            <a:pPr defTabSz="914400">
              <a:lnSpc>
                <a:spcPct val="100000"/>
              </a:lnSpc>
            </a:pPr>
            <a:endParaRPr lang="de-DE" sz="1800" b="0" u="none" strike="noStrike">
              <a:solidFill>
                <a:srgbClr val="FFFFFF"/>
              </a:solidFill>
              <a:effectLst/>
              <a:uFillTx/>
              <a:latin typeface="Calibri"/>
              <a:ea typeface="Arial"/>
            </a:endParaRPr>
          </a:p>
        </p:txBody>
      </p:sp>
      <p:sp>
        <p:nvSpPr>
          <p:cNvPr id="127" name="Freihandform 3"/>
          <p:cNvSpPr/>
          <p:nvPr/>
        </p:nvSpPr>
        <p:spPr>
          <a:xfrm>
            <a:off x="1042560" y="4359960"/>
            <a:ext cx="1844280" cy="1145880"/>
          </a:xfrm>
          <a:custGeom>
            <a:avLst/>
            <a:gdLst>
              <a:gd name="textAreaLeft" fmla="*/ 0 w 1844280"/>
              <a:gd name="textAreaRight" fmla="*/ 1845000 w 1844280"/>
              <a:gd name="textAreaTop" fmla="*/ 0 h 1145880"/>
              <a:gd name="textAreaBottom" fmla="*/ 1146600 h 1145880"/>
              <a:gd name="GluePoint1X" fmla="*/ 0 w 2170958"/>
              <a:gd name="GluePoint1Y" fmla="*/ 137856 h 1378558"/>
              <a:gd name="GluePoint2X" fmla="*/ 137856 w 2170958"/>
              <a:gd name="GluePoint2Y" fmla="*/ 0 h 1378558"/>
              <a:gd name="GluePoint3X" fmla="*/ 2033102 w 2170958"/>
              <a:gd name="GluePoint3Y" fmla="*/ 0 h 1378558"/>
              <a:gd name="GluePoint4X" fmla="*/ 2170958 w 2170958"/>
              <a:gd name="GluePoint4Y" fmla="*/ 137856 h 1378558"/>
              <a:gd name="GluePoint5X" fmla="*/ 2170958 w 2170958"/>
              <a:gd name="GluePoint5Y" fmla="*/ 1240702 h 1378558"/>
              <a:gd name="GluePoint6X" fmla="*/ 2033102 w 2170958"/>
              <a:gd name="GluePoint6Y" fmla="*/ 1378558 h 1378558"/>
              <a:gd name="GluePoint7X" fmla="*/ 137856 w 2170958"/>
              <a:gd name="GluePoint7Y" fmla="*/ 1378558 h 1378558"/>
              <a:gd name="GluePoint8X" fmla="*/ 0 w 2170958"/>
              <a:gd name="GluePoint8Y" fmla="*/ 1240702 h 1378558"/>
              <a:gd name="GluePoint9X" fmla="*/ 0 w 2170958"/>
              <a:gd name="GluePoint9Y" fmla="*/ 137856 h 1378558"/>
            </a:gdLst>
            <a:ahLst/>
            <a:cxnLst>
              <a:cxn ang="0">
                <a:pos x="GluePoint1X" y="GluePoint1Y"/>
              </a:cxn>
              <a:cxn ang="0">
                <a:pos x="GluePoint2X" y="GluePoint2Y"/>
              </a:cxn>
              <a:cxn ang="0">
                <a:pos x="GluePoint3X" y="GluePoint3Y"/>
              </a:cxn>
              <a:cxn ang="0">
                <a:pos x="GluePoint4X" y="GluePoint4Y"/>
              </a:cxn>
              <a:cxn ang="0">
                <a:pos x="GluePoint5X" y="GluePoint5Y"/>
              </a:cxn>
              <a:cxn ang="0">
                <a:pos x="GluePoint6X" y="GluePoint6Y"/>
              </a:cxn>
              <a:cxn ang="0">
                <a:pos x="GluePoint7X" y="GluePoint7Y"/>
              </a:cxn>
              <a:cxn ang="0">
                <a:pos x="GluePoint8X" y="GluePoint8Y"/>
              </a:cxn>
              <a:cxn ang="0">
                <a:pos x="GluePoint9X" y="GluePoint9Y"/>
              </a:cxn>
            </a:cxnLst>
            <a:rect l="textAreaLeft" t="textAreaTop" r="textAreaRight" b="textAreaBottom"/>
            <a:pathLst>
              <a:path w="2170958" h="1378558">
                <a:moveTo>
                  <a:pt x="0" y="137856"/>
                </a:moveTo>
                <a:cubicBezTo>
                  <a:pt x="0" y="61720"/>
                  <a:pt x="61720" y="0"/>
                  <a:pt x="137856" y="0"/>
                </a:cubicBezTo>
                <a:lnTo>
                  <a:pt x="2033102" y="0"/>
                </a:lnTo>
                <a:cubicBezTo>
                  <a:pt x="2109238" y="0"/>
                  <a:pt x="2170958" y="61720"/>
                  <a:pt x="2170958" y="137856"/>
                </a:cubicBezTo>
                <a:lnTo>
                  <a:pt x="2170958" y="1240702"/>
                </a:lnTo>
                <a:cubicBezTo>
                  <a:pt x="2170958" y="1316838"/>
                  <a:pt x="2109238" y="1378558"/>
                  <a:pt x="2033102" y="1378558"/>
                </a:cubicBezTo>
                <a:lnTo>
                  <a:pt x="137856" y="1378558"/>
                </a:lnTo>
                <a:cubicBezTo>
                  <a:pt x="61720" y="1378558"/>
                  <a:pt x="0" y="1316838"/>
                  <a:pt x="0" y="1240702"/>
                </a:cubicBezTo>
                <a:lnTo>
                  <a:pt x="0" y="137856"/>
                </a:lnTo>
                <a:close/>
              </a:path>
            </a:pathLst>
          </a:custGeom>
          <a:solidFill>
            <a:srgbClr val="FFFFFF"/>
          </a:solidFill>
          <a:ln>
            <a:solidFill>
              <a:srgbClr val="69AF2A"/>
            </a:solidFill>
            <a:round/>
          </a:ln>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p:style>
        <p:txBody>
          <a:bodyPr lIns="139320" tIns="139320" rIns="139320" bIns="139320" numCol="1" spcCol="1440" anchor="ctr">
            <a:noAutofit/>
          </a:bodyPr>
          <a:lstStyle/>
          <a:p>
            <a:pPr defTabSz="1155600">
              <a:lnSpc>
                <a:spcPct val="90000"/>
              </a:lnSpc>
              <a:spcAft>
                <a:spcPts val="700"/>
              </a:spcAft>
            </a:pPr>
            <a:r>
              <a:rPr lang="de-DE" sz="2000" b="0" u="none" strike="noStrike">
                <a:solidFill>
                  <a:schemeClr val="dk1"/>
                </a:solidFill>
                <a:effectLst/>
                <a:uFillTx/>
                <a:latin typeface="Arial"/>
                <a:ea typeface="Arial"/>
              </a:rPr>
              <a:t>Prototype</a:t>
            </a:r>
            <a:endParaRPr lang="de-DE" sz="2000" b="0" u="none" strike="noStrike">
              <a:solidFill>
                <a:srgbClr val="000000"/>
              </a:solidFill>
              <a:effectLst/>
              <a:uFillTx/>
              <a:latin typeface="Calibri"/>
            </a:endParaRPr>
          </a:p>
        </p:txBody>
      </p:sp>
      <p:sp>
        <p:nvSpPr>
          <p:cNvPr id="128" name="Abgerundetes Rechteck 22"/>
          <p:cNvSpPr/>
          <p:nvPr/>
        </p:nvSpPr>
        <p:spPr>
          <a:xfrm>
            <a:off x="3351600" y="4279320"/>
            <a:ext cx="2107080" cy="1145880"/>
          </a:xfrm>
          <a:prstGeom prst="roundRect">
            <a:avLst>
              <a:gd name="adj" fmla="val 10000"/>
            </a:avLst>
          </a:prstGeom>
          <a:solidFill>
            <a:srgbClr val="69AF2A"/>
          </a:solidFill>
          <a:ln>
            <a:solidFill>
              <a:srgbClr val="FFFFFF"/>
            </a:solidFill>
            <a:round/>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p:style>
        <p:txBody>
          <a:bodyPr lIns="90000" tIns="45000" rIns="90000" bIns="45000" anchor="t">
            <a:noAutofit/>
          </a:bodyPr>
          <a:lstStyle/>
          <a:p>
            <a:pPr defTabSz="914400">
              <a:lnSpc>
                <a:spcPct val="100000"/>
              </a:lnSpc>
            </a:pPr>
            <a:endParaRPr lang="de-DE" sz="1800" b="0" u="none" strike="noStrike">
              <a:solidFill>
                <a:srgbClr val="FFFFFF"/>
              </a:solidFill>
              <a:effectLst/>
              <a:uFillTx/>
              <a:latin typeface="Calibri"/>
              <a:ea typeface="Arial"/>
            </a:endParaRPr>
          </a:p>
        </p:txBody>
      </p:sp>
      <p:sp>
        <p:nvSpPr>
          <p:cNvPr id="129" name="Freihandform 4"/>
          <p:cNvSpPr/>
          <p:nvPr/>
        </p:nvSpPr>
        <p:spPr>
          <a:xfrm>
            <a:off x="3433680" y="4359960"/>
            <a:ext cx="2107080" cy="1145880"/>
          </a:xfrm>
          <a:custGeom>
            <a:avLst/>
            <a:gdLst>
              <a:gd name="textAreaLeft" fmla="*/ 0 w 2107080"/>
              <a:gd name="textAreaRight" fmla="*/ 2107800 w 2107080"/>
              <a:gd name="textAreaTop" fmla="*/ 0 h 1145880"/>
              <a:gd name="textAreaBottom" fmla="*/ 1146600 h 1145880"/>
              <a:gd name="GluePoint1X" fmla="*/ 0 w 2170958"/>
              <a:gd name="GluePoint1Y" fmla="*/ 137856 h 1378558"/>
              <a:gd name="GluePoint2X" fmla="*/ 137856 w 2170958"/>
              <a:gd name="GluePoint2Y" fmla="*/ 0 h 1378558"/>
              <a:gd name="GluePoint3X" fmla="*/ 2033102 w 2170958"/>
              <a:gd name="GluePoint3Y" fmla="*/ 0 h 1378558"/>
              <a:gd name="GluePoint4X" fmla="*/ 2170958 w 2170958"/>
              <a:gd name="GluePoint4Y" fmla="*/ 137856 h 1378558"/>
              <a:gd name="GluePoint5X" fmla="*/ 2170958 w 2170958"/>
              <a:gd name="GluePoint5Y" fmla="*/ 1240702 h 1378558"/>
              <a:gd name="GluePoint6X" fmla="*/ 2033102 w 2170958"/>
              <a:gd name="GluePoint6Y" fmla="*/ 1378558 h 1378558"/>
              <a:gd name="GluePoint7X" fmla="*/ 137856 w 2170958"/>
              <a:gd name="GluePoint7Y" fmla="*/ 1378558 h 1378558"/>
              <a:gd name="GluePoint8X" fmla="*/ 0 w 2170958"/>
              <a:gd name="GluePoint8Y" fmla="*/ 1240702 h 1378558"/>
              <a:gd name="GluePoint9X" fmla="*/ 0 w 2170958"/>
              <a:gd name="GluePoint9Y" fmla="*/ 137856 h 1378558"/>
            </a:gdLst>
            <a:ahLst/>
            <a:cxnLst>
              <a:cxn ang="0">
                <a:pos x="GluePoint1X" y="GluePoint1Y"/>
              </a:cxn>
              <a:cxn ang="0">
                <a:pos x="GluePoint2X" y="GluePoint2Y"/>
              </a:cxn>
              <a:cxn ang="0">
                <a:pos x="GluePoint3X" y="GluePoint3Y"/>
              </a:cxn>
              <a:cxn ang="0">
                <a:pos x="GluePoint4X" y="GluePoint4Y"/>
              </a:cxn>
              <a:cxn ang="0">
                <a:pos x="GluePoint5X" y="GluePoint5Y"/>
              </a:cxn>
              <a:cxn ang="0">
                <a:pos x="GluePoint6X" y="GluePoint6Y"/>
              </a:cxn>
              <a:cxn ang="0">
                <a:pos x="GluePoint7X" y="GluePoint7Y"/>
              </a:cxn>
              <a:cxn ang="0">
                <a:pos x="GluePoint8X" y="GluePoint8Y"/>
              </a:cxn>
              <a:cxn ang="0">
                <a:pos x="GluePoint9X" y="GluePoint9Y"/>
              </a:cxn>
            </a:cxnLst>
            <a:rect l="textAreaLeft" t="textAreaTop" r="textAreaRight" b="textAreaBottom"/>
            <a:pathLst>
              <a:path w="2170958" h="1378558">
                <a:moveTo>
                  <a:pt x="0" y="137856"/>
                </a:moveTo>
                <a:cubicBezTo>
                  <a:pt x="0" y="61720"/>
                  <a:pt x="61720" y="0"/>
                  <a:pt x="137856" y="0"/>
                </a:cubicBezTo>
                <a:lnTo>
                  <a:pt x="2033102" y="0"/>
                </a:lnTo>
                <a:cubicBezTo>
                  <a:pt x="2109238" y="0"/>
                  <a:pt x="2170958" y="61720"/>
                  <a:pt x="2170958" y="137856"/>
                </a:cubicBezTo>
                <a:lnTo>
                  <a:pt x="2170958" y="1240702"/>
                </a:lnTo>
                <a:cubicBezTo>
                  <a:pt x="2170958" y="1316838"/>
                  <a:pt x="2109238" y="1378558"/>
                  <a:pt x="2033102" y="1378558"/>
                </a:cubicBezTo>
                <a:lnTo>
                  <a:pt x="137856" y="1378558"/>
                </a:lnTo>
                <a:cubicBezTo>
                  <a:pt x="61720" y="1378558"/>
                  <a:pt x="0" y="1316838"/>
                  <a:pt x="0" y="1240702"/>
                </a:cubicBezTo>
                <a:lnTo>
                  <a:pt x="0" y="137856"/>
                </a:lnTo>
                <a:close/>
              </a:path>
            </a:pathLst>
          </a:custGeom>
          <a:solidFill>
            <a:srgbClr val="FFFFFF"/>
          </a:solidFill>
          <a:ln>
            <a:solidFill>
              <a:srgbClr val="69AF2A"/>
            </a:solidFill>
            <a:round/>
          </a:ln>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p:style>
        <p:txBody>
          <a:bodyPr lIns="139320" tIns="139320" rIns="139320" bIns="139320" numCol="1" spcCol="1440" anchor="ctr">
            <a:noAutofit/>
          </a:bodyPr>
          <a:lstStyle/>
          <a:p>
            <a:pPr defTabSz="1155600">
              <a:lnSpc>
                <a:spcPct val="90000"/>
              </a:lnSpc>
              <a:spcAft>
                <a:spcPts val="700"/>
              </a:spcAft>
            </a:pPr>
            <a:r>
              <a:rPr lang="de-DE" sz="2000" b="0" u="none" strike="noStrike">
                <a:solidFill>
                  <a:schemeClr val="dk1"/>
                </a:solidFill>
                <a:effectLst/>
                <a:uFillTx/>
                <a:latin typeface="Arial"/>
                <a:ea typeface="Arial"/>
              </a:rPr>
              <a:t>Präsentation &amp; Preisverleihung</a:t>
            </a:r>
            <a:endParaRPr lang="de-DE" sz="2000" b="0" u="none" strike="noStrike">
              <a:solidFill>
                <a:srgbClr val="000000"/>
              </a:solidFill>
              <a:effectLst/>
              <a:uFillTx/>
              <a:latin typeface="Calibri"/>
            </a:endParaRPr>
          </a:p>
        </p:txBody>
      </p:sp>
      <p:sp>
        <p:nvSpPr>
          <p:cNvPr id="130" name="Abgerundetes Rechteck 23"/>
          <p:cNvSpPr/>
          <p:nvPr/>
        </p:nvSpPr>
        <p:spPr>
          <a:xfrm>
            <a:off x="878400" y="2380680"/>
            <a:ext cx="1844280" cy="1145880"/>
          </a:xfrm>
          <a:prstGeom prst="roundRect">
            <a:avLst>
              <a:gd name="adj" fmla="val 10000"/>
            </a:avLst>
          </a:prstGeom>
          <a:solidFill>
            <a:srgbClr val="69AF2A"/>
          </a:solidFill>
          <a:ln>
            <a:solidFill>
              <a:srgbClr val="FFFFFF"/>
            </a:solidFill>
            <a:round/>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p:style>
        <p:txBody>
          <a:bodyPr lIns="90000" tIns="45000" rIns="90000" bIns="45000" anchor="t">
            <a:noAutofit/>
          </a:bodyPr>
          <a:lstStyle/>
          <a:p>
            <a:pPr defTabSz="914400">
              <a:lnSpc>
                <a:spcPct val="100000"/>
              </a:lnSpc>
            </a:pPr>
            <a:endParaRPr lang="de-DE" sz="1800" b="0" u="none" strike="noStrike">
              <a:solidFill>
                <a:srgbClr val="FFFFFF"/>
              </a:solidFill>
              <a:effectLst/>
              <a:uFillTx/>
              <a:latin typeface="Calibri"/>
              <a:ea typeface="Arial"/>
            </a:endParaRPr>
          </a:p>
        </p:txBody>
      </p:sp>
      <p:sp>
        <p:nvSpPr>
          <p:cNvPr id="131" name="Freihandform 5"/>
          <p:cNvSpPr/>
          <p:nvPr/>
        </p:nvSpPr>
        <p:spPr>
          <a:xfrm>
            <a:off x="960480" y="2461320"/>
            <a:ext cx="1844280" cy="1145880"/>
          </a:xfrm>
          <a:custGeom>
            <a:avLst/>
            <a:gdLst>
              <a:gd name="textAreaLeft" fmla="*/ 0 w 1844280"/>
              <a:gd name="textAreaRight" fmla="*/ 1845000 w 1844280"/>
              <a:gd name="textAreaTop" fmla="*/ 0 h 1145880"/>
              <a:gd name="textAreaBottom" fmla="*/ 1146600 h 1145880"/>
              <a:gd name="GluePoint1X" fmla="*/ 0 w 2170958"/>
              <a:gd name="GluePoint1Y" fmla="*/ 137856 h 1378558"/>
              <a:gd name="GluePoint2X" fmla="*/ 137856 w 2170958"/>
              <a:gd name="GluePoint2Y" fmla="*/ 0 h 1378558"/>
              <a:gd name="GluePoint3X" fmla="*/ 2033102 w 2170958"/>
              <a:gd name="GluePoint3Y" fmla="*/ 0 h 1378558"/>
              <a:gd name="GluePoint4X" fmla="*/ 2170958 w 2170958"/>
              <a:gd name="GluePoint4Y" fmla="*/ 137856 h 1378558"/>
              <a:gd name="GluePoint5X" fmla="*/ 2170958 w 2170958"/>
              <a:gd name="GluePoint5Y" fmla="*/ 1240702 h 1378558"/>
              <a:gd name="GluePoint6X" fmla="*/ 2033102 w 2170958"/>
              <a:gd name="GluePoint6Y" fmla="*/ 1378558 h 1378558"/>
              <a:gd name="GluePoint7X" fmla="*/ 137856 w 2170958"/>
              <a:gd name="GluePoint7Y" fmla="*/ 1378558 h 1378558"/>
              <a:gd name="GluePoint8X" fmla="*/ 0 w 2170958"/>
              <a:gd name="GluePoint8Y" fmla="*/ 1240702 h 1378558"/>
              <a:gd name="GluePoint9X" fmla="*/ 0 w 2170958"/>
              <a:gd name="GluePoint9Y" fmla="*/ 137856 h 1378558"/>
            </a:gdLst>
            <a:ahLst/>
            <a:cxnLst>
              <a:cxn ang="0">
                <a:pos x="GluePoint1X" y="GluePoint1Y"/>
              </a:cxn>
              <a:cxn ang="0">
                <a:pos x="GluePoint2X" y="GluePoint2Y"/>
              </a:cxn>
              <a:cxn ang="0">
                <a:pos x="GluePoint3X" y="GluePoint3Y"/>
              </a:cxn>
              <a:cxn ang="0">
                <a:pos x="GluePoint4X" y="GluePoint4Y"/>
              </a:cxn>
              <a:cxn ang="0">
                <a:pos x="GluePoint5X" y="GluePoint5Y"/>
              </a:cxn>
              <a:cxn ang="0">
                <a:pos x="GluePoint6X" y="GluePoint6Y"/>
              </a:cxn>
              <a:cxn ang="0">
                <a:pos x="GluePoint7X" y="GluePoint7Y"/>
              </a:cxn>
              <a:cxn ang="0">
                <a:pos x="GluePoint8X" y="GluePoint8Y"/>
              </a:cxn>
              <a:cxn ang="0">
                <a:pos x="GluePoint9X" y="GluePoint9Y"/>
              </a:cxn>
            </a:cxnLst>
            <a:rect l="textAreaLeft" t="textAreaTop" r="textAreaRight" b="textAreaBottom"/>
            <a:pathLst>
              <a:path w="2170958" h="1378558">
                <a:moveTo>
                  <a:pt x="0" y="137856"/>
                </a:moveTo>
                <a:cubicBezTo>
                  <a:pt x="0" y="61720"/>
                  <a:pt x="61720" y="0"/>
                  <a:pt x="137856" y="0"/>
                </a:cubicBezTo>
                <a:lnTo>
                  <a:pt x="2033102" y="0"/>
                </a:lnTo>
                <a:cubicBezTo>
                  <a:pt x="2109238" y="0"/>
                  <a:pt x="2170958" y="61720"/>
                  <a:pt x="2170958" y="137856"/>
                </a:cubicBezTo>
                <a:lnTo>
                  <a:pt x="2170958" y="1240702"/>
                </a:lnTo>
                <a:cubicBezTo>
                  <a:pt x="2170958" y="1316838"/>
                  <a:pt x="2109238" y="1378558"/>
                  <a:pt x="2033102" y="1378558"/>
                </a:cubicBezTo>
                <a:lnTo>
                  <a:pt x="137856" y="1378558"/>
                </a:lnTo>
                <a:cubicBezTo>
                  <a:pt x="61720" y="1378558"/>
                  <a:pt x="0" y="1316838"/>
                  <a:pt x="0" y="1240702"/>
                </a:cubicBezTo>
                <a:lnTo>
                  <a:pt x="0" y="137856"/>
                </a:lnTo>
                <a:close/>
              </a:path>
            </a:pathLst>
          </a:custGeom>
          <a:solidFill>
            <a:srgbClr val="FFFFFF"/>
          </a:solidFill>
          <a:ln>
            <a:solidFill>
              <a:srgbClr val="69AF2A"/>
            </a:solidFill>
            <a:round/>
          </a:ln>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p:style>
        <p:txBody>
          <a:bodyPr lIns="139320" tIns="139320" rIns="139320" bIns="139320" numCol="1" spcCol="1440" anchor="ctr">
            <a:noAutofit/>
          </a:bodyPr>
          <a:lstStyle/>
          <a:p>
            <a:pPr defTabSz="1155600">
              <a:lnSpc>
                <a:spcPct val="90000"/>
              </a:lnSpc>
              <a:spcAft>
                <a:spcPts val="700"/>
              </a:spcAft>
            </a:pPr>
            <a:r>
              <a:rPr lang="de-DE" sz="2000" b="0" u="none" strike="noStrike">
                <a:solidFill>
                  <a:schemeClr val="dk1"/>
                </a:solidFill>
                <a:effectLst/>
                <a:uFillTx/>
                <a:latin typeface="Arial"/>
                <a:ea typeface="Arial"/>
              </a:rPr>
              <a:t>Einführungs-spiel</a:t>
            </a:r>
            <a:endParaRPr lang="de-DE" sz="2000" b="0" u="none" strike="noStrike">
              <a:solidFill>
                <a:srgbClr val="000000"/>
              </a:solidFill>
              <a:effectLst/>
              <a:uFillTx/>
              <a:latin typeface="Calibri"/>
            </a:endParaRPr>
          </a:p>
        </p:txBody>
      </p:sp>
      <p:pic>
        <p:nvPicPr>
          <p:cNvPr id="132" name="Image 2"/>
          <p:cNvPicPr/>
          <p:nvPr/>
        </p:nvPicPr>
        <p:blipFill>
          <a:blip r:embed="rId3"/>
          <a:srcRect l="13555" t="21126" r="20755" b="14865"/>
          <a:stretch/>
        </p:blipFill>
        <p:spPr>
          <a:xfrm>
            <a:off x="8053560" y="887400"/>
            <a:ext cx="3747960" cy="5082480"/>
          </a:xfrm>
          <a:prstGeom prst="rect">
            <a:avLst/>
          </a:prstGeom>
          <a:noFill/>
          <a:ln w="0">
            <a:noFill/>
          </a:ln>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 name="Rechteck 3"/>
          <p:cNvSpPr/>
          <p:nvPr/>
        </p:nvSpPr>
        <p:spPr>
          <a:xfrm>
            <a:off x="0" y="5729760"/>
            <a:ext cx="2361960" cy="111888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gn="ctr" defTabSz="914400">
              <a:lnSpc>
                <a:spcPct val="100000"/>
              </a:lnSpc>
            </a:pPr>
            <a:endParaRPr lang="de-DE" sz="1800" b="0" u="none" strike="noStrike">
              <a:solidFill>
                <a:schemeClr val="lt1"/>
              </a:solidFill>
              <a:effectLst/>
              <a:uFillTx/>
              <a:latin typeface="Arial"/>
              <a:ea typeface="Arial"/>
            </a:endParaRPr>
          </a:p>
        </p:txBody>
      </p:sp>
      <p:sp>
        <p:nvSpPr>
          <p:cNvPr id="134" name="PlaceHolder 1"/>
          <p:cNvSpPr>
            <a:spLocks noGrp="1"/>
          </p:cNvSpPr>
          <p:nvPr>
            <p:ph type="title" idx="4294967295"/>
          </p:nvPr>
        </p:nvSpPr>
        <p:spPr>
          <a:xfrm>
            <a:off x="391886" y="367801"/>
            <a:ext cx="6296025" cy="903287"/>
          </a:xfrm>
          <a:prstGeom prst="rect">
            <a:avLst/>
          </a:prstGeom>
          <a:noFill/>
          <a:ln w="0">
            <a:noFill/>
          </a:ln>
        </p:spPr>
        <p:txBody>
          <a:bodyPr lIns="90000" tIns="45000" rIns="90000" bIns="45000" anchor="t">
            <a:noAutofit/>
          </a:bodyPr>
          <a:lstStyle/>
          <a:p>
            <a:pPr indent="0" defTabSz="914400">
              <a:lnSpc>
                <a:spcPct val="90000"/>
              </a:lnSpc>
              <a:buNone/>
            </a:pPr>
            <a:r>
              <a:rPr lang="de-DE" sz="3600" b="0" u="none" strike="noStrike" dirty="0">
                <a:solidFill>
                  <a:schemeClr val="dk1"/>
                </a:solidFill>
                <a:effectLst/>
                <a:uFillTx/>
                <a:latin typeface="Arial"/>
                <a:ea typeface="Arial"/>
              </a:rPr>
              <a:t>Marshmallow Challenge</a:t>
            </a:r>
            <a:endParaRPr lang="de-DE" sz="3600" b="0" u="none" strike="noStrike" dirty="0">
              <a:solidFill>
                <a:schemeClr val="dk1"/>
              </a:solidFill>
              <a:effectLst/>
              <a:uFillTx/>
              <a:latin typeface="Arial"/>
            </a:endParaRPr>
          </a:p>
        </p:txBody>
      </p:sp>
      <p:sp>
        <p:nvSpPr>
          <p:cNvPr id="136" name="Textfeld 4"/>
          <p:cNvSpPr/>
          <p:nvPr/>
        </p:nvSpPr>
        <p:spPr>
          <a:xfrm>
            <a:off x="500040" y="1562760"/>
            <a:ext cx="7533720" cy="48009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defTabSz="914400">
              <a:lnSpc>
                <a:spcPct val="100000"/>
              </a:lnSpc>
            </a:pPr>
            <a:r>
              <a:rPr lang="de-DE" sz="1800" b="1" u="none" strike="noStrike">
                <a:solidFill>
                  <a:schemeClr val="dk1"/>
                </a:solidFill>
                <a:effectLst/>
                <a:uFillTx/>
                <a:latin typeface="Arial"/>
                <a:ea typeface="Arial"/>
              </a:rPr>
              <a:t>Gruppenbildung</a:t>
            </a:r>
            <a:r>
              <a:rPr lang="de-DE" sz="1800" b="0" u="none" strike="noStrike">
                <a:solidFill>
                  <a:schemeClr val="dk1"/>
                </a:solidFill>
                <a:effectLst/>
                <a:uFillTx/>
                <a:latin typeface="Arial"/>
                <a:ea typeface="Arial"/>
              </a:rPr>
              <a:t>: </a:t>
            </a:r>
            <a:endParaRPr lang="de-DE" sz="1800" b="0" u="none" strike="noStrike">
              <a:solidFill>
                <a:srgbClr val="000000"/>
              </a:solidFill>
              <a:effectLst/>
              <a:uFillTx/>
              <a:latin typeface="Calibri"/>
            </a:endParaRPr>
          </a:p>
          <a:p>
            <a:pPr defTabSz="914400">
              <a:lnSpc>
                <a:spcPct val="100000"/>
              </a:lnSpc>
            </a:pPr>
            <a:r>
              <a:rPr lang="de-DE" sz="1800" b="0" u="none" strike="noStrike">
                <a:solidFill>
                  <a:schemeClr val="dk1"/>
                </a:solidFill>
                <a:effectLst/>
                <a:uFillTx/>
                <a:latin typeface="Arial"/>
                <a:ea typeface="Arial"/>
              </a:rPr>
              <a:t>Teilnehmer bilden Teams (ca. 3-4 Personen pro Team).</a:t>
            </a:r>
            <a:endParaRPr lang="de-DE" sz="1800" b="0" u="none" strike="noStrike">
              <a:solidFill>
                <a:srgbClr val="000000"/>
              </a:solidFill>
              <a:effectLst/>
              <a:uFillTx/>
              <a:latin typeface="Calibri"/>
            </a:endParaRPr>
          </a:p>
          <a:p>
            <a:pPr defTabSz="914400">
              <a:lnSpc>
                <a:spcPct val="100000"/>
              </a:lnSpc>
            </a:pPr>
            <a:endParaRPr lang="de-DE" sz="1800" b="0" u="none" strike="noStrike">
              <a:solidFill>
                <a:srgbClr val="000000"/>
              </a:solidFill>
              <a:effectLst/>
              <a:uFillTx/>
              <a:latin typeface="Calibri"/>
            </a:endParaRPr>
          </a:p>
          <a:p>
            <a:pPr defTabSz="914400">
              <a:lnSpc>
                <a:spcPct val="100000"/>
              </a:lnSpc>
            </a:pPr>
            <a:r>
              <a:rPr lang="de-DE" sz="1800" b="1" u="none" strike="noStrike">
                <a:solidFill>
                  <a:schemeClr val="dk1"/>
                </a:solidFill>
                <a:effectLst/>
                <a:uFillTx/>
                <a:latin typeface="Arial"/>
                <a:ea typeface="Arial"/>
              </a:rPr>
              <a:t>Materialausgabe</a:t>
            </a:r>
            <a:r>
              <a:rPr lang="de-DE" sz="1800" b="0" u="none" strike="noStrike">
                <a:solidFill>
                  <a:schemeClr val="dk1"/>
                </a:solidFill>
                <a:effectLst/>
                <a:uFillTx/>
                <a:latin typeface="Arial"/>
                <a:ea typeface="Arial"/>
              </a:rPr>
              <a:t>: </a:t>
            </a:r>
            <a:endParaRPr lang="de-DE" sz="1800" b="0" u="none" strike="noStrike">
              <a:solidFill>
                <a:srgbClr val="000000"/>
              </a:solidFill>
              <a:effectLst/>
              <a:uFillTx/>
              <a:latin typeface="Calibri"/>
            </a:endParaRPr>
          </a:p>
          <a:p>
            <a:pPr defTabSz="914400">
              <a:lnSpc>
                <a:spcPct val="100000"/>
              </a:lnSpc>
            </a:pPr>
            <a:r>
              <a:rPr lang="de-DE" sz="1800" b="0" u="none" strike="noStrike">
                <a:solidFill>
                  <a:schemeClr val="dk1"/>
                </a:solidFill>
                <a:effectLst/>
                <a:uFillTx/>
                <a:latin typeface="Arial"/>
                <a:ea typeface="Arial"/>
              </a:rPr>
              <a:t>Jedes Team erhält:</a:t>
            </a:r>
            <a:endParaRPr lang="de-DE" sz="1800" b="0" u="none" strike="noStrike">
              <a:solidFill>
                <a:srgbClr val="000000"/>
              </a:solidFill>
              <a:effectLst/>
              <a:uFillTx/>
              <a:latin typeface="Calibri"/>
            </a:endParaRPr>
          </a:p>
          <a:p>
            <a:pPr marL="355680" indent="-355680" defTabSz="914400">
              <a:lnSpc>
                <a:spcPct val="100000"/>
              </a:lnSpc>
              <a:buClr>
                <a:srgbClr val="000000"/>
              </a:buClr>
              <a:buFont typeface="Arial"/>
              <a:buChar char="•"/>
            </a:pPr>
            <a:r>
              <a:rPr lang="de-DE" sz="1800" b="0" u="none" strike="noStrike">
                <a:solidFill>
                  <a:schemeClr val="dk1"/>
                </a:solidFill>
                <a:effectLst/>
                <a:uFillTx/>
                <a:latin typeface="Arial"/>
                <a:ea typeface="Arial"/>
              </a:rPr>
              <a:t>19 Stöcke</a:t>
            </a:r>
            <a:endParaRPr lang="de-DE" sz="1800" b="0" u="none" strike="noStrike">
              <a:solidFill>
                <a:srgbClr val="000000"/>
              </a:solidFill>
              <a:effectLst/>
              <a:uFillTx/>
              <a:latin typeface="Calibri"/>
            </a:endParaRPr>
          </a:p>
          <a:p>
            <a:pPr marL="355680" indent="-355680" defTabSz="914400">
              <a:lnSpc>
                <a:spcPct val="100000"/>
              </a:lnSpc>
              <a:buClr>
                <a:srgbClr val="000000"/>
              </a:buClr>
              <a:buFont typeface="Arial"/>
              <a:buChar char="•"/>
            </a:pPr>
            <a:r>
              <a:rPr lang="de-DE" sz="1800" b="0" u="none" strike="noStrike">
                <a:solidFill>
                  <a:schemeClr val="dk1"/>
                </a:solidFill>
                <a:effectLst/>
                <a:uFillTx/>
                <a:latin typeface="Arial"/>
                <a:ea typeface="Arial"/>
              </a:rPr>
              <a:t>1 Meter Klebeband</a:t>
            </a:r>
            <a:endParaRPr lang="de-DE" sz="1800" b="0" u="none" strike="noStrike">
              <a:solidFill>
                <a:srgbClr val="000000"/>
              </a:solidFill>
              <a:effectLst/>
              <a:uFillTx/>
              <a:latin typeface="Calibri"/>
            </a:endParaRPr>
          </a:p>
          <a:p>
            <a:pPr marL="355680" indent="-355680" defTabSz="914400">
              <a:lnSpc>
                <a:spcPct val="100000"/>
              </a:lnSpc>
              <a:buClr>
                <a:srgbClr val="000000"/>
              </a:buClr>
              <a:buFont typeface="Arial"/>
              <a:buChar char="•"/>
            </a:pPr>
            <a:r>
              <a:rPr lang="de-DE" sz="1800" b="0" u="none" strike="noStrike">
                <a:solidFill>
                  <a:schemeClr val="dk1"/>
                </a:solidFill>
                <a:effectLst/>
                <a:uFillTx/>
                <a:latin typeface="Arial"/>
                <a:ea typeface="Arial"/>
              </a:rPr>
              <a:t>1 Meter Schnur. </a:t>
            </a:r>
            <a:endParaRPr lang="de-DE" sz="1800" b="0" u="none" strike="noStrike">
              <a:solidFill>
                <a:srgbClr val="000000"/>
              </a:solidFill>
              <a:effectLst/>
              <a:uFillTx/>
              <a:latin typeface="Calibri"/>
            </a:endParaRPr>
          </a:p>
          <a:p>
            <a:pPr marL="355680" indent="-355680" defTabSz="914400">
              <a:lnSpc>
                <a:spcPct val="100000"/>
              </a:lnSpc>
              <a:buClr>
                <a:srgbClr val="000000"/>
              </a:buClr>
              <a:buFont typeface="Arial"/>
              <a:buChar char="•"/>
            </a:pPr>
            <a:r>
              <a:rPr lang="de-DE" sz="1800" b="0" u="none" strike="noStrike">
                <a:solidFill>
                  <a:schemeClr val="dk1"/>
                </a:solidFill>
                <a:effectLst/>
                <a:uFillTx/>
                <a:latin typeface="Arial"/>
                <a:ea typeface="Arial"/>
              </a:rPr>
              <a:t>1 Marshmallow (muss oben auf die Struktur gesetzt werden).</a:t>
            </a:r>
            <a:endParaRPr lang="de-DE" sz="1800" b="0" u="none" strike="noStrike">
              <a:solidFill>
                <a:srgbClr val="000000"/>
              </a:solidFill>
              <a:effectLst/>
              <a:uFillTx/>
              <a:latin typeface="Calibri"/>
            </a:endParaRPr>
          </a:p>
          <a:p>
            <a:pPr defTabSz="914400">
              <a:lnSpc>
                <a:spcPct val="100000"/>
              </a:lnSpc>
            </a:pPr>
            <a:endParaRPr lang="de-DE" sz="1800" b="0" u="none" strike="noStrike">
              <a:solidFill>
                <a:srgbClr val="000000"/>
              </a:solidFill>
              <a:effectLst/>
              <a:uFillTx/>
              <a:latin typeface="Calibri"/>
            </a:endParaRPr>
          </a:p>
          <a:p>
            <a:pPr defTabSz="914400">
              <a:lnSpc>
                <a:spcPct val="100000"/>
              </a:lnSpc>
            </a:pPr>
            <a:r>
              <a:rPr lang="de-DE" sz="1800" b="1" u="none" strike="noStrike">
                <a:solidFill>
                  <a:schemeClr val="dk1"/>
                </a:solidFill>
                <a:effectLst/>
                <a:uFillTx/>
                <a:latin typeface="Arial"/>
                <a:ea typeface="Arial"/>
              </a:rPr>
              <a:t>Bauzeit (18 Minuten)</a:t>
            </a:r>
            <a:r>
              <a:rPr lang="de-DE" sz="1800" b="0" u="none" strike="noStrike">
                <a:solidFill>
                  <a:schemeClr val="dk1"/>
                </a:solidFill>
                <a:effectLst/>
                <a:uFillTx/>
                <a:latin typeface="Arial"/>
                <a:ea typeface="Arial"/>
              </a:rPr>
              <a:t>: </a:t>
            </a:r>
            <a:endParaRPr lang="de-DE" sz="1800" b="0" u="none" strike="noStrike">
              <a:solidFill>
                <a:srgbClr val="000000"/>
              </a:solidFill>
              <a:effectLst/>
              <a:uFillTx/>
              <a:latin typeface="Calibri"/>
            </a:endParaRPr>
          </a:p>
          <a:p>
            <a:pPr defTabSz="914400">
              <a:lnSpc>
                <a:spcPct val="100000"/>
              </a:lnSpc>
            </a:pPr>
            <a:r>
              <a:rPr lang="de-DE" sz="1800" b="0" u="none" strike="noStrike">
                <a:solidFill>
                  <a:schemeClr val="dk1"/>
                </a:solidFill>
                <a:effectLst/>
                <a:uFillTx/>
                <a:latin typeface="Arial"/>
                <a:ea typeface="Arial"/>
              </a:rPr>
              <a:t>Die Teams bauen einen möglichst hohen Turm, der am Ende das Marshmallow tragen kann.</a:t>
            </a:r>
            <a:endParaRPr lang="de-DE" sz="1800" b="0" u="none" strike="noStrike">
              <a:solidFill>
                <a:srgbClr val="000000"/>
              </a:solidFill>
              <a:effectLst/>
              <a:uFillTx/>
              <a:latin typeface="Calibri"/>
            </a:endParaRPr>
          </a:p>
          <a:p>
            <a:pPr defTabSz="914400">
              <a:lnSpc>
                <a:spcPct val="100000"/>
              </a:lnSpc>
            </a:pPr>
            <a:endParaRPr lang="de-DE" sz="1800" b="0" u="none" strike="noStrike">
              <a:solidFill>
                <a:srgbClr val="000000"/>
              </a:solidFill>
              <a:effectLst/>
              <a:uFillTx/>
              <a:latin typeface="Calibri"/>
            </a:endParaRPr>
          </a:p>
          <a:p>
            <a:pPr defTabSz="914400">
              <a:lnSpc>
                <a:spcPct val="100000"/>
              </a:lnSpc>
            </a:pPr>
            <a:r>
              <a:rPr lang="de-DE" sz="1800" b="1" u="none" strike="noStrike">
                <a:solidFill>
                  <a:schemeClr val="dk1"/>
                </a:solidFill>
                <a:effectLst/>
                <a:uFillTx/>
                <a:latin typeface="Arial"/>
                <a:ea typeface="Arial"/>
              </a:rPr>
              <a:t>Auswertung</a:t>
            </a:r>
            <a:r>
              <a:rPr lang="de-DE" sz="1800" b="0" u="none" strike="noStrike">
                <a:solidFill>
                  <a:schemeClr val="dk1"/>
                </a:solidFill>
                <a:effectLst/>
                <a:uFillTx/>
                <a:latin typeface="Arial"/>
                <a:ea typeface="Arial"/>
              </a:rPr>
              <a:t>: </a:t>
            </a:r>
            <a:endParaRPr lang="de-DE" sz="1800" b="0" u="none" strike="noStrike">
              <a:solidFill>
                <a:srgbClr val="000000"/>
              </a:solidFill>
              <a:effectLst/>
              <a:uFillTx/>
              <a:latin typeface="Calibri"/>
            </a:endParaRPr>
          </a:p>
          <a:p>
            <a:pPr defTabSz="914400">
              <a:lnSpc>
                <a:spcPct val="100000"/>
              </a:lnSpc>
            </a:pPr>
            <a:r>
              <a:rPr lang="de-DE" sz="1800" b="0" u="none" strike="noStrike">
                <a:solidFill>
                  <a:schemeClr val="dk1"/>
                </a:solidFill>
                <a:effectLst/>
                <a:uFillTx/>
                <a:latin typeface="Arial"/>
                <a:ea typeface="Arial"/>
              </a:rPr>
              <a:t>Nach Ablauf der Zeit werden die Türme gemessen, und die höchste Struktur gewinnt.</a:t>
            </a:r>
            <a:endParaRPr lang="de-DE" sz="1800" b="0" u="none" strike="noStrike">
              <a:solidFill>
                <a:srgbClr val="000000"/>
              </a:solidFill>
              <a:effectLst/>
              <a:uFillTx/>
              <a:latin typeface="Calibri"/>
            </a:endParaRPr>
          </a:p>
        </p:txBody>
      </p:sp>
      <p:pic>
        <p:nvPicPr>
          <p:cNvPr id="137" name="Grafik 5"/>
          <p:cNvPicPr/>
          <p:nvPr/>
        </p:nvPicPr>
        <p:blipFill>
          <a:blip r:embed="rId2"/>
          <a:stretch/>
        </p:blipFill>
        <p:spPr>
          <a:xfrm>
            <a:off x="8334360" y="0"/>
            <a:ext cx="3857400" cy="6857640"/>
          </a:xfrm>
          <a:prstGeom prst="rect">
            <a:avLst/>
          </a:prstGeom>
          <a:noFill/>
          <a:ln w="0">
            <a:noFill/>
          </a:ln>
        </p:spPr>
      </p:pic>
      <p:sp>
        <p:nvSpPr>
          <p:cNvPr id="138" name="Textfeld 6"/>
          <p:cNvSpPr/>
          <p:nvPr/>
        </p:nvSpPr>
        <p:spPr>
          <a:xfrm>
            <a:off x="11112480" y="6603120"/>
            <a:ext cx="1078920" cy="2149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defTabSz="914400">
              <a:lnSpc>
                <a:spcPct val="100000"/>
              </a:lnSpc>
            </a:pPr>
            <a:r>
              <a:rPr lang="de-DE" sz="800" b="0" u="none" strike="noStrike">
                <a:solidFill>
                  <a:schemeClr val="lt1"/>
                </a:solidFill>
                <a:effectLst/>
                <a:uFillTx/>
                <a:latin typeface="Arial"/>
                <a:ea typeface="Arial"/>
              </a:rPr>
              <a:t>Bild mit KI generiert</a:t>
            </a:r>
            <a:endParaRPr lang="de-DE" sz="800" b="0" u="none" strike="noStrike">
              <a:solidFill>
                <a:srgbClr val="000000"/>
              </a:solidFill>
              <a:effectLst/>
              <a:uFillTx/>
              <a:latin typeface="Calibri"/>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140" name="Grafik 139" descr="⚡🎵 𝟭𝟴 𝗠𝗜𝗡𝗨𝗧𝗘 𝗧𝗜𝗠𝗘𝗥 🎵⚡">
            <a:hlinkClick r:id="" action="ppaction://media"/>
          </p:cNvPr>
          <p:cNvPicPr/>
          <p:nvPr>
            <a:videoFile r:link="rId1"/>
            <p:extLst>
              <p:ext uri="{DAA4B4D4-6D71-4841-9C94-3DE7FCFB9230}">
                <p14:media xmlns:p14="http://schemas.microsoft.com/office/powerpoint/2010/main" r:link="rId2"/>
              </p:ext>
            </p:extLst>
          </p:nvPr>
        </p:nvPicPr>
        <p:blipFill>
          <a:blip r:embed="rId5"/>
          <a:stretch>
            <a:fillRect/>
          </a:stretch>
        </p:blipFill>
        <p:spPr>
          <a:xfrm>
            <a:off x="1065240" y="586440"/>
            <a:ext cx="9549000" cy="5394960"/>
          </a:xfrm>
          <a:prstGeom prst="rect">
            <a:avLst/>
          </a:prstGeom>
          <a:ln w="0">
            <a:noFill/>
          </a:ln>
        </p:spPr>
      </p:pic>
    </p:spTree>
  </p:cSld>
  <p:clrMapOvr>
    <a:masterClrMapping/>
  </p:clrMapOvr>
  <p:timing>
    <p:tnLst>
      <p:par>
        <p:cTn id="1" dur="indefinite" restart="never" nodeType="tmRoot">
          <p:childTnLst>
            <p:seq>
              <p:cTn id="2" dur="indefinite" nodeType="mainSeq">
                <p:childTnLst>
                  <p:par>
                    <p:cTn id="3" fill="hold">
                      <p:stCondLst>
                        <p:cond delay="indefinite"/>
                      </p:stCondLst>
                      <p:childTnLst>
                        <p:par>
                          <p:cTn id="4" fill="hold">
                            <p:stCondLst>
                              <p:cond delay="0"/>
                            </p:stCondLst>
                            <p:childTnLst>
                              <p:par>
                                <p:cTn id="5" presetClass="mediacall" fill="hold" nodeType="clickEffect">
                                  <p:stCondLst>
                                    <p:cond delay="0"/>
                                  </p:stCondLst>
                                  <p:childTnLst>
                                    <p:cmd type="call" cmd="playFrom(0.0)">
                                      <p:cBhvr>
                                        <p:cTn id="6" dur="1" fill="hold"/>
                                        <p:tgtEl>
                                          <p:spTgt spid="140"/>
                                        </p:tgtEl>
                                      </p:cBhvr>
                                    </p:cmd>
                                  </p:childTnLst>
                                </p:cTn>
                              </p:par>
                            </p:childTnLst>
                          </p:cTn>
                        </p:par>
                      </p:childTnLst>
                    </p:cTn>
                  </p:par>
                </p:childTnLst>
              </p:cTn>
              <p:prevCondLst>
                <p:cond evt="onPrev" delay="0">
                  <p:tgtEl>
                    <p:sldTgt/>
                  </p:tgtEl>
                </p:cond>
              </p:prevCondLst>
              <p:nextCondLst>
                <p:cond evt="onNext" delay="0">
                  <p:tgtEl>
                    <p:sldTgt/>
                  </p:tgtEl>
                </p:cond>
              </p:nextCondLst>
            </p:seq>
            <p:seq>
              <p:cTn id="7" restart="whenNotActive" fill="hold" nodeType="interactiveSeq">
                <p:stCondLst>
                  <p:cond evt="onClick" delay="0">
                    <p:tgtEl>
                      <p:spTgt spid="140"/>
                    </p:tgtEl>
                  </p:cond>
                </p:stCondLst>
                <p:childTnLst>
                  <p:par>
                    <p:cTn id="8" fill="hold">
                      <p:stCondLst>
                        <p:cond evt="onClick" delay="0">
                          <p:tgtEl>
                            <p:spTgt spid="140"/>
                          </p:tgtEl>
                        </p:cond>
                      </p:stCondLst>
                      <p:childTnLst>
                        <p:par>
                          <p:cTn id="9" fill="hold">
                            <p:stCondLst>
                              <p:cond delay="0"/>
                            </p:stCondLst>
                            <p:childTnLst>
                              <p:par>
                                <p:cTn id="10" presetClass="mediacall" fill="hold" nodeType="clickEffect">
                                  <p:stCondLst>
                                    <p:cond delay="0"/>
                                  </p:stCondLst>
                                  <p:childTnLst>
                                    <p:cmd type="call" cmd="togglePause">
                                      <p:cBhvr>
                                        <p:cTn id="11" dur="1" fill="hold"/>
                                        <p:tgtEl>
                                          <p:spTgt spid="140"/>
                                        </p:tgtEl>
                                      </p:cBhvr>
                                    </p:cmd>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6" name="PlaceHolder 1"/>
          <p:cNvSpPr>
            <a:spLocks noGrp="1"/>
          </p:cNvSpPr>
          <p:nvPr>
            <p:ph type="title" idx="4294967295"/>
          </p:nvPr>
        </p:nvSpPr>
        <p:spPr>
          <a:xfrm>
            <a:off x="0" y="0"/>
            <a:ext cx="0" cy="0"/>
          </a:xfrm>
          <a:prstGeom prst="rect">
            <a:avLst/>
          </a:prstGeom>
          <a:noFill/>
          <a:ln w="0">
            <a:noFill/>
          </a:ln>
        </p:spPr>
        <p:txBody>
          <a:bodyPr lIns="90000" tIns="-45000" rIns="90000" bIns="-45000" anchor="t">
            <a:noAutofit/>
          </a:bodyPr>
          <a:lstStyle/>
          <a:p>
            <a:pPr indent="0" defTabSz="914400">
              <a:lnSpc>
                <a:spcPct val="90000"/>
              </a:lnSpc>
              <a:buNone/>
            </a:pPr>
            <a:br>
              <a:rPr sz="4400"/>
            </a:br>
            <a:br>
              <a:rPr sz="4400"/>
            </a:br>
            <a:endParaRPr lang="de-DE" sz="4400" b="0" u="none" strike="noStrike">
              <a:solidFill>
                <a:schemeClr val="dk1"/>
              </a:solidFill>
              <a:effectLst/>
              <a:uFillTx/>
              <a:latin typeface="Arial"/>
            </a:endParaRPr>
          </a:p>
        </p:txBody>
      </p:sp>
      <p:sp>
        <p:nvSpPr>
          <p:cNvPr id="148" name="PlaceHolder 3"/>
          <p:cNvSpPr>
            <a:spLocks noGrp="1"/>
          </p:cNvSpPr>
          <p:nvPr>
            <p:ph idx="4294967295"/>
          </p:nvPr>
        </p:nvSpPr>
        <p:spPr>
          <a:xfrm>
            <a:off x="0" y="1717675"/>
            <a:ext cx="7864475" cy="4835525"/>
          </a:xfrm>
          <a:prstGeom prst="rect">
            <a:avLst/>
          </a:prstGeom>
          <a:noFill/>
          <a:ln w="0">
            <a:noFill/>
          </a:ln>
        </p:spPr>
        <p:txBody>
          <a:bodyPr lIns="91440" tIns="45720" rIns="91440" bIns="45720" anchor="t">
            <a:noAutofit/>
          </a:bodyPr>
          <a:lstStyle/>
          <a:p>
            <a:pPr marL="50760" defTabSz="914400">
              <a:lnSpc>
                <a:spcPct val="90000"/>
              </a:lnSpc>
              <a:spcBef>
                <a:spcPts val="1001"/>
              </a:spcBef>
              <a:buClr>
                <a:srgbClr val="000000"/>
              </a:buClr>
            </a:pPr>
            <a:r>
              <a:rPr lang="de-DE" sz="2800" b="0" u="none" strike="noStrike" dirty="0">
                <a:solidFill>
                  <a:schemeClr val="dk1"/>
                </a:solidFill>
                <a:effectLst/>
                <a:uFillTx/>
                <a:latin typeface="Calibri"/>
                <a:ea typeface="Calibri"/>
              </a:rPr>
              <a:t>Wie seid ihr vorgegangen?</a:t>
            </a:r>
            <a:endParaRPr lang="de-DE" sz="2800" b="0" u="none" strike="noStrike" dirty="0">
              <a:solidFill>
                <a:schemeClr val="dk1"/>
              </a:solidFill>
              <a:effectLst/>
              <a:uFillTx/>
              <a:latin typeface="Calibri"/>
            </a:endParaRPr>
          </a:p>
          <a:p>
            <a:pPr marL="533520" lvl="1" defTabSz="914400">
              <a:lnSpc>
                <a:spcPct val="90000"/>
              </a:lnSpc>
              <a:spcBef>
                <a:spcPts val="499"/>
              </a:spcBef>
              <a:buClr>
                <a:srgbClr val="000000"/>
              </a:buClr>
            </a:pPr>
            <a:endParaRPr lang="de-DE" sz="2800" dirty="0">
              <a:solidFill>
                <a:schemeClr val="dk1"/>
              </a:solidFill>
              <a:latin typeface="Calibri"/>
              <a:ea typeface="Calibri"/>
            </a:endParaRPr>
          </a:p>
          <a:p>
            <a:pPr marL="876420" lvl="1" indent="-342900" defTabSz="914400">
              <a:lnSpc>
                <a:spcPct val="90000"/>
              </a:lnSpc>
              <a:spcBef>
                <a:spcPts val="499"/>
              </a:spcBef>
              <a:buClr>
                <a:srgbClr val="000000"/>
              </a:buClr>
              <a:buFont typeface="Arial" panose="020B0604020202020204" pitchFamily="34" charset="0"/>
              <a:buChar char="•"/>
            </a:pPr>
            <a:r>
              <a:rPr lang="de-DE" sz="2400" b="0" u="none" strike="noStrike" dirty="0">
                <a:solidFill>
                  <a:schemeClr val="dk1"/>
                </a:solidFill>
                <a:effectLst/>
                <a:uFillTx/>
                <a:latin typeface="Calibri"/>
                <a:ea typeface="Calibri"/>
              </a:rPr>
              <a:t>Habt ihr zu Beginn kleine Prototypen gebaut, um Ideen zu testen? </a:t>
            </a:r>
            <a:endParaRPr lang="de-DE" sz="2400" b="0" u="none" strike="noStrike" dirty="0">
              <a:solidFill>
                <a:schemeClr val="dk1"/>
              </a:solidFill>
              <a:effectLst/>
              <a:uFillTx/>
              <a:latin typeface="Arial"/>
            </a:endParaRPr>
          </a:p>
          <a:p>
            <a:pPr marL="342900" indent="-342900" defTabSz="914400">
              <a:lnSpc>
                <a:spcPct val="90000"/>
              </a:lnSpc>
              <a:spcBef>
                <a:spcPts val="499"/>
              </a:spcBef>
              <a:buFont typeface="Arial" panose="020B0604020202020204" pitchFamily="34" charset="0"/>
              <a:buChar char="•"/>
            </a:pPr>
            <a:endParaRPr lang="de-DE" sz="2400" b="0" u="none" strike="noStrike" dirty="0">
              <a:solidFill>
                <a:schemeClr val="dk1"/>
              </a:solidFill>
              <a:effectLst/>
              <a:uFillTx/>
              <a:latin typeface="Calibri"/>
            </a:endParaRPr>
          </a:p>
          <a:p>
            <a:pPr marL="876420" lvl="1" indent="-342900" defTabSz="914400">
              <a:lnSpc>
                <a:spcPct val="90000"/>
              </a:lnSpc>
              <a:spcBef>
                <a:spcPts val="499"/>
              </a:spcBef>
              <a:buClr>
                <a:srgbClr val="000000"/>
              </a:buClr>
              <a:buFont typeface="Arial" panose="020B0604020202020204" pitchFamily="34" charset="0"/>
              <a:buChar char="•"/>
            </a:pPr>
            <a:r>
              <a:rPr lang="de-DE" sz="2400" b="0" u="none" strike="noStrike" dirty="0">
                <a:solidFill>
                  <a:schemeClr val="dk1"/>
                </a:solidFill>
                <a:effectLst/>
                <a:uFillTx/>
                <a:latin typeface="Calibri"/>
                <a:ea typeface="Calibri"/>
              </a:rPr>
              <a:t>Wie oft habt ihr Ihre Struktur während der Bauzeit angepasst </a:t>
            </a:r>
            <a:endParaRPr lang="de-DE" sz="2400" dirty="0">
              <a:solidFill>
                <a:schemeClr val="dk1"/>
              </a:solidFill>
              <a:latin typeface="Arial"/>
              <a:ea typeface="+mj-ea"/>
            </a:endParaRPr>
          </a:p>
          <a:p>
            <a:pPr marL="876420" lvl="1" indent="-342900" defTabSz="914400">
              <a:lnSpc>
                <a:spcPct val="90000"/>
              </a:lnSpc>
              <a:spcBef>
                <a:spcPts val="499"/>
              </a:spcBef>
              <a:buClr>
                <a:srgbClr val="000000"/>
              </a:buClr>
              <a:buFont typeface="Arial" panose="020B0604020202020204" pitchFamily="34" charset="0"/>
              <a:buChar char="•"/>
            </a:pPr>
            <a:r>
              <a:rPr lang="de-DE" sz="2400" b="0" u="none" strike="noStrike" dirty="0">
                <a:solidFill>
                  <a:schemeClr val="dk1"/>
                </a:solidFill>
                <a:effectLst/>
                <a:uFillTx/>
                <a:latin typeface="Calibri"/>
                <a:ea typeface="Calibri"/>
              </a:rPr>
              <a:t>oder neu begonnen? </a:t>
            </a:r>
            <a:endParaRPr lang="de-DE" sz="2400" b="0" u="none" strike="noStrike" dirty="0">
              <a:solidFill>
                <a:schemeClr val="dk1"/>
              </a:solidFill>
              <a:effectLst/>
              <a:uFillTx/>
              <a:latin typeface="Calibri"/>
            </a:endParaRPr>
          </a:p>
          <a:p>
            <a:pPr marL="342900" indent="-342900" defTabSz="914400">
              <a:lnSpc>
                <a:spcPct val="90000"/>
              </a:lnSpc>
              <a:spcBef>
                <a:spcPts val="499"/>
              </a:spcBef>
              <a:buFont typeface="Arial" panose="020B0604020202020204" pitchFamily="34" charset="0"/>
              <a:buChar char="•"/>
              <a:tabLst>
                <a:tab pos="0" algn="l"/>
              </a:tabLst>
            </a:pPr>
            <a:endParaRPr lang="de-DE" sz="2400" b="0" u="none" strike="noStrike" dirty="0">
              <a:solidFill>
                <a:schemeClr val="dk1"/>
              </a:solidFill>
              <a:effectLst/>
              <a:uFillTx/>
              <a:latin typeface="Calibri"/>
            </a:endParaRPr>
          </a:p>
          <a:p>
            <a:pPr marL="876420" lvl="1" indent="-342900" defTabSz="914400">
              <a:lnSpc>
                <a:spcPct val="90000"/>
              </a:lnSpc>
              <a:spcBef>
                <a:spcPts val="499"/>
              </a:spcBef>
              <a:buClr>
                <a:srgbClr val="000000"/>
              </a:buClr>
              <a:buFont typeface="Arial" panose="020B0604020202020204" pitchFamily="34" charset="0"/>
              <a:buChar char="•"/>
              <a:tabLst>
                <a:tab pos="0" algn="l"/>
              </a:tabLst>
            </a:pPr>
            <a:r>
              <a:rPr lang="de-DE" sz="2400" b="0" u="none" strike="noStrike" dirty="0">
                <a:solidFill>
                  <a:schemeClr val="dk1"/>
                </a:solidFill>
                <a:effectLst/>
                <a:uFillTx/>
                <a:latin typeface="Calibri"/>
                <a:ea typeface="Calibri"/>
              </a:rPr>
              <a:t>Wie früh habt ihr das Marshmallow integriert?</a:t>
            </a:r>
            <a:endParaRPr lang="de-DE" sz="2400" b="0" u="none" strike="noStrike" dirty="0">
              <a:solidFill>
                <a:schemeClr val="dk1"/>
              </a:solidFill>
              <a:effectLst/>
              <a:uFillTx/>
              <a:latin typeface="Arial"/>
            </a:endParaRPr>
          </a:p>
        </p:txBody>
      </p:sp>
      <p:sp>
        <p:nvSpPr>
          <p:cNvPr id="150" name="Textfeld 3"/>
          <p:cNvSpPr/>
          <p:nvPr/>
        </p:nvSpPr>
        <p:spPr>
          <a:xfrm>
            <a:off x="216000" y="539280"/>
            <a:ext cx="5059800" cy="63900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nchor="t">
            <a:spAutoFit/>
          </a:bodyPr>
          <a:lstStyle/>
          <a:p>
            <a:pPr defTabSz="914400">
              <a:lnSpc>
                <a:spcPct val="100000"/>
              </a:lnSpc>
            </a:pPr>
            <a:r>
              <a:rPr lang="de-DE" sz="3600" b="0" u="none" strike="noStrike" dirty="0">
                <a:solidFill>
                  <a:schemeClr val="dk1"/>
                </a:solidFill>
                <a:effectLst/>
                <a:uFillTx/>
                <a:latin typeface="Arial"/>
                <a:ea typeface="Arial"/>
              </a:rPr>
              <a:t>Marshmallow </a:t>
            </a:r>
            <a:r>
              <a:rPr lang="de-DE" sz="3600" b="0" u="none" strike="noStrike" dirty="0" err="1">
                <a:solidFill>
                  <a:schemeClr val="dk1"/>
                </a:solidFill>
                <a:effectLst/>
                <a:uFillTx/>
                <a:latin typeface="Arial"/>
                <a:ea typeface="Arial"/>
              </a:rPr>
              <a:t>Challange</a:t>
            </a:r>
            <a:endParaRPr lang="de-DE" sz="3600" b="0" u="none" strike="noStrike" dirty="0">
              <a:solidFill>
                <a:srgbClr val="000000"/>
              </a:solidFill>
              <a:effectLst/>
              <a:uFillTx/>
              <a:latin typeface="Calibri"/>
            </a:endParaRPr>
          </a:p>
        </p:txBody>
      </p:sp>
      <p:pic>
        <p:nvPicPr>
          <p:cNvPr id="2" name="Grafik 5">
            <a:extLst>
              <a:ext uri="{FF2B5EF4-FFF2-40B4-BE49-F238E27FC236}">
                <a16:creationId xmlns:a16="http://schemas.microsoft.com/office/drawing/2014/main" id="{9F5CB0AD-EA22-1DC8-1769-7319E0E48E7A}"/>
              </a:ext>
            </a:extLst>
          </p:cNvPr>
          <p:cNvPicPr/>
          <p:nvPr/>
        </p:nvPicPr>
        <p:blipFill>
          <a:blip r:embed="rId2"/>
          <a:stretch/>
        </p:blipFill>
        <p:spPr>
          <a:xfrm>
            <a:off x="8334360" y="0"/>
            <a:ext cx="3857400" cy="6857640"/>
          </a:xfrm>
          <a:prstGeom prst="rect">
            <a:avLst/>
          </a:prstGeom>
          <a:noFill/>
          <a:ln w="0">
            <a:noFill/>
          </a:ln>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1" name="PlaceHolder 1"/>
          <p:cNvSpPr>
            <a:spLocks noGrp="1"/>
          </p:cNvSpPr>
          <p:nvPr>
            <p:ph type="title" idx="4294967295"/>
          </p:nvPr>
        </p:nvSpPr>
        <p:spPr>
          <a:xfrm>
            <a:off x="0" y="0"/>
            <a:ext cx="0" cy="0"/>
          </a:xfrm>
          <a:prstGeom prst="rect">
            <a:avLst/>
          </a:prstGeom>
          <a:noFill/>
          <a:ln w="0">
            <a:noFill/>
          </a:ln>
        </p:spPr>
        <p:txBody>
          <a:bodyPr lIns="90000" tIns="-45000" rIns="90000" bIns="-45000" anchor="t">
            <a:noAutofit/>
          </a:bodyPr>
          <a:lstStyle/>
          <a:p>
            <a:pPr indent="0" defTabSz="914400">
              <a:lnSpc>
                <a:spcPct val="90000"/>
              </a:lnSpc>
              <a:buNone/>
            </a:pPr>
            <a:br>
              <a:rPr sz="4400"/>
            </a:br>
            <a:br>
              <a:rPr sz="4400"/>
            </a:br>
            <a:endParaRPr lang="de-DE" sz="4400" b="0" u="none" strike="noStrike">
              <a:solidFill>
                <a:schemeClr val="dk1"/>
              </a:solidFill>
              <a:effectLst/>
              <a:uFillTx/>
              <a:latin typeface="Arial"/>
            </a:endParaRPr>
          </a:p>
        </p:txBody>
      </p:sp>
      <p:sp>
        <p:nvSpPr>
          <p:cNvPr id="152" name="PlaceHolder 2"/>
          <p:cNvSpPr>
            <a:spLocks noGrp="1"/>
          </p:cNvSpPr>
          <p:nvPr>
            <p:ph type="sldNum" idx="4294967295"/>
          </p:nvPr>
        </p:nvSpPr>
        <p:spPr>
          <a:xfrm>
            <a:off x="0" y="0"/>
            <a:ext cx="0" cy="0"/>
          </a:xfrm>
          <a:prstGeom prst="rect">
            <a:avLst/>
          </a:prstGeom>
          <a:noFill/>
          <a:ln w="0">
            <a:noFill/>
          </a:ln>
        </p:spPr>
        <p:txBody>
          <a:bodyPr lIns="90000" tIns="-45000" rIns="90000" bIns="-45000" anchor="t">
            <a:noAutofit/>
          </a:bodyPr>
          <a:lstStyle>
            <a:lvl1pPr indent="0" algn="r" defTabSz="914400">
              <a:lnSpc>
                <a:spcPct val="100000"/>
              </a:lnSpc>
              <a:buNone/>
              <a:tabLst>
                <a:tab pos="0" algn="l"/>
              </a:tabLst>
              <a:defRPr lang="en-US" sz="1800" b="0" u="none" strike="noStrike">
                <a:solidFill>
                  <a:schemeClr val="dk1"/>
                </a:solidFill>
                <a:effectLst/>
                <a:uFillTx/>
                <a:latin typeface="Arial"/>
                <a:ea typeface="Arial"/>
              </a:defRPr>
            </a:lvl1pPr>
          </a:lstStyle>
          <a:p>
            <a:pPr indent="0" algn="r" defTabSz="914400">
              <a:lnSpc>
                <a:spcPct val="100000"/>
              </a:lnSpc>
              <a:buNone/>
              <a:tabLst>
                <a:tab pos="0" algn="l"/>
              </a:tabLst>
            </a:pPr>
            <a:r>
              <a:rPr lang="en-US" sz="1800" b="0" u="none" strike="noStrike" dirty="0">
                <a:solidFill>
                  <a:schemeClr val="dk1"/>
                </a:solidFill>
                <a:effectLst/>
                <a:uFillTx/>
                <a:latin typeface="Arial"/>
                <a:ea typeface="Arial"/>
              </a:rPr>
              <a:t>´´</a:t>
            </a:r>
            <a:endParaRPr lang="de-DE" sz="1800" b="0" u="none" strike="noStrike" dirty="0">
              <a:solidFill>
                <a:srgbClr val="000000"/>
              </a:solidFill>
              <a:effectLst/>
              <a:uFillTx/>
              <a:latin typeface="Calibri"/>
            </a:endParaRPr>
          </a:p>
        </p:txBody>
      </p:sp>
      <p:sp>
        <p:nvSpPr>
          <p:cNvPr id="155" name="Textfeld 1"/>
          <p:cNvSpPr/>
          <p:nvPr/>
        </p:nvSpPr>
        <p:spPr>
          <a:xfrm>
            <a:off x="485640" y="700200"/>
            <a:ext cx="5059800" cy="63900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nchor="t">
            <a:spAutoFit/>
          </a:bodyPr>
          <a:lstStyle/>
          <a:p>
            <a:pPr defTabSz="914400">
              <a:lnSpc>
                <a:spcPct val="100000"/>
              </a:lnSpc>
            </a:pPr>
            <a:r>
              <a:rPr lang="de-DE" sz="3600" b="0" u="none" strike="noStrike">
                <a:solidFill>
                  <a:schemeClr val="dk1"/>
                </a:solidFill>
                <a:effectLst/>
                <a:uFillTx/>
                <a:latin typeface="Arial"/>
                <a:ea typeface="Arial"/>
              </a:rPr>
              <a:t>Marshmallow Challange</a:t>
            </a:r>
            <a:endParaRPr lang="de-DE" sz="3600" b="0" u="none" strike="noStrike">
              <a:solidFill>
                <a:srgbClr val="000000"/>
              </a:solidFill>
              <a:effectLst/>
              <a:uFillTx/>
              <a:latin typeface="Calibri"/>
            </a:endParaRPr>
          </a:p>
        </p:txBody>
      </p:sp>
      <p:sp>
        <p:nvSpPr>
          <p:cNvPr id="4" name="Textfeld 3">
            <a:extLst>
              <a:ext uri="{FF2B5EF4-FFF2-40B4-BE49-F238E27FC236}">
                <a16:creationId xmlns:a16="http://schemas.microsoft.com/office/drawing/2014/main" id="{15BFDA2D-E640-3C36-9B2E-212B2252C6F5}"/>
              </a:ext>
            </a:extLst>
          </p:cNvPr>
          <p:cNvSpPr txBox="1"/>
          <p:nvPr/>
        </p:nvSpPr>
        <p:spPr>
          <a:xfrm>
            <a:off x="541182" y="1748176"/>
            <a:ext cx="3442802" cy="461665"/>
          </a:xfrm>
          <a:prstGeom prst="rect">
            <a:avLst/>
          </a:prstGeom>
          <a:noFill/>
        </p:spPr>
        <p:txBody>
          <a:bodyPr wrap="none" rtlCol="0">
            <a:spAutoFit/>
          </a:bodyPr>
          <a:lstStyle/>
          <a:p>
            <a:r>
              <a:rPr lang="de-DE" sz="2400" b="1" dirty="0"/>
              <a:t>Wer baut gute Türme?</a:t>
            </a:r>
          </a:p>
        </p:txBody>
      </p:sp>
      <p:sp>
        <p:nvSpPr>
          <p:cNvPr id="5" name="Textfeld 4">
            <a:extLst>
              <a:ext uri="{FF2B5EF4-FFF2-40B4-BE49-F238E27FC236}">
                <a16:creationId xmlns:a16="http://schemas.microsoft.com/office/drawing/2014/main" id="{C8E3A6DC-2531-5626-1BD1-2BEFFA2C6105}"/>
              </a:ext>
            </a:extLst>
          </p:cNvPr>
          <p:cNvSpPr txBox="1"/>
          <p:nvPr/>
        </p:nvSpPr>
        <p:spPr>
          <a:xfrm>
            <a:off x="877718" y="2317518"/>
            <a:ext cx="6837962" cy="1131848"/>
          </a:xfrm>
          <a:prstGeom prst="rect">
            <a:avLst/>
          </a:prstGeom>
          <a:noFill/>
        </p:spPr>
        <p:txBody>
          <a:bodyPr wrap="none" rtlCol="0">
            <a:spAutoFit/>
          </a:bodyPr>
          <a:lstStyle/>
          <a:p>
            <a:pPr>
              <a:lnSpc>
                <a:spcPct val="150000"/>
              </a:lnSpc>
            </a:pPr>
            <a:r>
              <a:rPr lang="de-DE" sz="2400" dirty="0"/>
              <a:t>Junge Kinder (Kindergarten/Grundschule)</a:t>
            </a:r>
          </a:p>
          <a:p>
            <a:pPr>
              <a:lnSpc>
                <a:spcPct val="150000"/>
              </a:lnSpc>
            </a:pPr>
            <a:r>
              <a:rPr lang="de-DE" sz="2400" dirty="0"/>
              <a:t>bauen höhere Türme als Wirtschaftsstudierende.</a:t>
            </a:r>
          </a:p>
        </p:txBody>
      </p:sp>
      <p:sp>
        <p:nvSpPr>
          <p:cNvPr id="6" name="Textfeld 5">
            <a:extLst>
              <a:ext uri="{FF2B5EF4-FFF2-40B4-BE49-F238E27FC236}">
                <a16:creationId xmlns:a16="http://schemas.microsoft.com/office/drawing/2014/main" id="{EA3EF58C-07CB-6C1C-2680-101B057857D0}"/>
              </a:ext>
            </a:extLst>
          </p:cNvPr>
          <p:cNvSpPr txBox="1"/>
          <p:nvPr/>
        </p:nvSpPr>
        <p:spPr>
          <a:xfrm>
            <a:off x="541182" y="4047207"/>
            <a:ext cx="2908168" cy="461665"/>
          </a:xfrm>
          <a:prstGeom prst="rect">
            <a:avLst/>
          </a:prstGeom>
          <a:noFill/>
        </p:spPr>
        <p:txBody>
          <a:bodyPr wrap="none" rtlCol="0">
            <a:spAutoFit/>
          </a:bodyPr>
          <a:lstStyle/>
          <a:p>
            <a:r>
              <a:rPr lang="de-DE" sz="2400" b="1" dirty="0"/>
              <a:t>Warum ist das so?</a:t>
            </a:r>
          </a:p>
        </p:txBody>
      </p:sp>
      <p:sp>
        <p:nvSpPr>
          <p:cNvPr id="7" name="Textfeld 6">
            <a:extLst>
              <a:ext uri="{FF2B5EF4-FFF2-40B4-BE49-F238E27FC236}">
                <a16:creationId xmlns:a16="http://schemas.microsoft.com/office/drawing/2014/main" id="{0A733CCB-229C-699A-0F24-FE0BA95BF9A0}"/>
              </a:ext>
            </a:extLst>
          </p:cNvPr>
          <p:cNvSpPr txBox="1"/>
          <p:nvPr/>
        </p:nvSpPr>
        <p:spPr>
          <a:xfrm>
            <a:off x="738553" y="4540789"/>
            <a:ext cx="7116293" cy="1131848"/>
          </a:xfrm>
          <a:prstGeom prst="rect">
            <a:avLst/>
          </a:prstGeom>
          <a:noFill/>
        </p:spPr>
        <p:txBody>
          <a:bodyPr wrap="square" rtlCol="0">
            <a:spAutoFit/>
          </a:bodyPr>
          <a:lstStyle/>
          <a:p>
            <a:pPr>
              <a:lnSpc>
                <a:spcPct val="150000"/>
              </a:lnSpc>
            </a:pPr>
            <a:r>
              <a:rPr lang="de-DE" sz="2400" dirty="0"/>
              <a:t>Sie erstellen einen kleinen Prototyp, den sie sofort testen.</a:t>
            </a:r>
          </a:p>
        </p:txBody>
      </p:sp>
      <p:sp>
        <p:nvSpPr>
          <p:cNvPr id="8" name="Textfeld 7">
            <a:extLst>
              <a:ext uri="{FF2B5EF4-FFF2-40B4-BE49-F238E27FC236}">
                <a16:creationId xmlns:a16="http://schemas.microsoft.com/office/drawing/2014/main" id="{E1938073-CE77-266B-C6F5-E0F2F7D13214}"/>
              </a:ext>
            </a:extLst>
          </p:cNvPr>
          <p:cNvSpPr txBox="1"/>
          <p:nvPr/>
        </p:nvSpPr>
        <p:spPr>
          <a:xfrm>
            <a:off x="1995266" y="5704554"/>
            <a:ext cx="5646097" cy="577850"/>
          </a:xfrm>
          <a:prstGeom prst="rect">
            <a:avLst/>
          </a:prstGeom>
          <a:noFill/>
        </p:spPr>
        <p:txBody>
          <a:bodyPr wrap="none" rtlCol="0">
            <a:spAutoFit/>
          </a:bodyPr>
          <a:lstStyle/>
          <a:p>
            <a:pPr>
              <a:lnSpc>
                <a:spcPct val="150000"/>
              </a:lnSpc>
            </a:pPr>
            <a:r>
              <a:rPr lang="de-DE" sz="2400" dirty="0">
                <a:solidFill>
                  <a:srgbClr val="92D050"/>
                </a:solidFill>
              </a:rPr>
              <a:t>Heute erstellen wir auch einen Prototyp!</a:t>
            </a:r>
          </a:p>
        </p:txBody>
      </p:sp>
      <p:pic>
        <p:nvPicPr>
          <p:cNvPr id="9" name="Grafik 5">
            <a:extLst>
              <a:ext uri="{FF2B5EF4-FFF2-40B4-BE49-F238E27FC236}">
                <a16:creationId xmlns:a16="http://schemas.microsoft.com/office/drawing/2014/main" id="{B3920439-5686-DCDE-DBF8-1065E206B66A}"/>
              </a:ext>
            </a:extLst>
          </p:cNvPr>
          <p:cNvPicPr/>
          <p:nvPr/>
        </p:nvPicPr>
        <p:blipFill>
          <a:blip r:embed="rId3"/>
          <a:stretch/>
        </p:blipFill>
        <p:spPr>
          <a:xfrm>
            <a:off x="8334360" y="0"/>
            <a:ext cx="3857400" cy="6857640"/>
          </a:xfrm>
          <a:prstGeom prst="rect">
            <a:avLst/>
          </a:prstGeom>
          <a:noFill/>
          <a:ln w="0">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7"/>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P spid="7" grpId="0"/>
      <p:bldP spid="8" grpId="0"/>
    </p:bldLst>
  </p:timing>
</p:sld>
</file>

<file path=ppt/slides/slide2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9CFF700-45D2-68AC-0CBC-5EFD496C2522}"/>
              </a:ext>
            </a:extLst>
          </p:cNvPr>
          <p:cNvSpPr>
            <a:spLocks noGrp="1"/>
          </p:cNvSpPr>
          <p:nvPr>
            <p:ph type="title" idx="4294967295"/>
          </p:nvPr>
        </p:nvSpPr>
        <p:spPr>
          <a:xfrm>
            <a:off x="731943" y="527831"/>
            <a:ext cx="8448675" cy="903288"/>
          </a:xfrm>
        </p:spPr>
        <p:txBody>
          <a:bodyPr/>
          <a:lstStyle/>
          <a:p>
            <a:r>
              <a:rPr lang="de-DE" dirty="0"/>
              <a:t>Papierflugzeug Challenge</a:t>
            </a:r>
          </a:p>
        </p:txBody>
      </p:sp>
      <p:sp>
        <p:nvSpPr>
          <p:cNvPr id="3" name="Foliennummernplatzhalter 2">
            <a:extLst>
              <a:ext uri="{FF2B5EF4-FFF2-40B4-BE49-F238E27FC236}">
                <a16:creationId xmlns:a16="http://schemas.microsoft.com/office/drawing/2014/main" id="{5F7F662D-486F-F8BA-FE34-25927EF44443}"/>
              </a:ext>
            </a:extLst>
          </p:cNvPr>
          <p:cNvSpPr>
            <a:spLocks noGrp="1"/>
          </p:cNvSpPr>
          <p:nvPr>
            <p:ph type="sldNum" idx="4294967295"/>
          </p:nvPr>
        </p:nvSpPr>
        <p:spPr>
          <a:xfrm>
            <a:off x="0" y="0"/>
            <a:ext cx="0" cy="0"/>
          </a:xfrm>
        </p:spPr>
        <p:txBody>
          <a:bodyPr/>
          <a:lstStyle/>
          <a:p>
            <a:pPr marL="0" lvl="0" indent="0" algn="r">
              <a:spcBef>
                <a:spcPts val="0"/>
              </a:spcBef>
              <a:spcAft>
                <a:spcPts val="0"/>
              </a:spcAft>
              <a:buNone/>
              <a:defRPr/>
            </a:pPr>
            <a:endParaRPr lang="en-US" dirty="0"/>
          </a:p>
        </p:txBody>
      </p:sp>
      <p:sp>
        <p:nvSpPr>
          <p:cNvPr id="5" name="Textfeld 4">
            <a:extLst>
              <a:ext uri="{FF2B5EF4-FFF2-40B4-BE49-F238E27FC236}">
                <a16:creationId xmlns:a16="http://schemas.microsoft.com/office/drawing/2014/main" id="{8F52D96A-BB08-D3D5-89F1-6BBF09516926}"/>
              </a:ext>
            </a:extLst>
          </p:cNvPr>
          <p:cNvSpPr txBox="1"/>
          <p:nvPr/>
        </p:nvSpPr>
        <p:spPr>
          <a:xfrm>
            <a:off x="1434445" y="1552831"/>
            <a:ext cx="9323109" cy="4247317"/>
          </a:xfrm>
          <a:prstGeom prst="rect">
            <a:avLst/>
          </a:prstGeom>
          <a:noFill/>
        </p:spPr>
        <p:txBody>
          <a:bodyPr wrap="square" rtlCol="0">
            <a:spAutoFit/>
          </a:bodyPr>
          <a:lstStyle/>
          <a:p>
            <a:r>
              <a:rPr lang="de-DE" sz="1800" b="1" dirty="0"/>
              <a:t>Gruppenbildung</a:t>
            </a:r>
            <a:r>
              <a:rPr lang="de-DE" sz="1800" dirty="0"/>
              <a:t>: </a:t>
            </a:r>
          </a:p>
          <a:p>
            <a:r>
              <a:rPr lang="de-DE" sz="1800" dirty="0"/>
              <a:t>Teilnehmer bilden Teams (idealerweise 3-4 Personen pro Team).</a:t>
            </a:r>
          </a:p>
          <a:p>
            <a:pPr>
              <a:buFont typeface="Arial" panose="020B0604020202020204" pitchFamily="34" charset="0"/>
              <a:buChar char="•"/>
            </a:pPr>
            <a:endParaRPr lang="de-DE" sz="1800" b="1" dirty="0"/>
          </a:p>
          <a:p>
            <a:r>
              <a:rPr lang="de-DE" sz="1800" b="1" dirty="0"/>
              <a:t>Materialausgabe</a:t>
            </a:r>
            <a:r>
              <a:rPr lang="de-DE" sz="1800" dirty="0"/>
              <a:t>: </a:t>
            </a:r>
          </a:p>
          <a:p>
            <a:r>
              <a:rPr lang="de-DE" sz="1800" dirty="0"/>
              <a:t>Jedes Team erhält:</a:t>
            </a:r>
          </a:p>
          <a:p>
            <a:pPr marL="285750" indent="-285750">
              <a:buFont typeface="Arial" panose="020B0604020202020204" pitchFamily="34" charset="0"/>
              <a:buChar char="•"/>
            </a:pPr>
            <a:r>
              <a:rPr lang="de-DE" sz="1800" dirty="0"/>
              <a:t>1 Blatt Papier</a:t>
            </a:r>
          </a:p>
          <a:p>
            <a:pPr marL="285750" indent="-285750">
              <a:buFont typeface="Arial" panose="020B0604020202020204" pitchFamily="34" charset="0"/>
              <a:buChar char="•"/>
            </a:pPr>
            <a:r>
              <a:rPr lang="de-DE" sz="1800" dirty="0"/>
              <a:t>1 Münze</a:t>
            </a:r>
          </a:p>
          <a:p>
            <a:pPr>
              <a:buFont typeface="Arial" panose="020B0604020202020204" pitchFamily="34" charset="0"/>
              <a:buChar char="•"/>
            </a:pPr>
            <a:endParaRPr lang="de-DE" sz="1800" dirty="0"/>
          </a:p>
          <a:p>
            <a:endParaRPr lang="de-DE" sz="1800" b="1" dirty="0"/>
          </a:p>
          <a:p>
            <a:r>
              <a:rPr lang="de-DE" sz="1800" b="1" dirty="0"/>
              <a:t>Bauzeit (10 Minuten)</a:t>
            </a:r>
            <a:r>
              <a:rPr lang="de-DE" sz="1800" dirty="0"/>
              <a:t>: </a:t>
            </a:r>
          </a:p>
          <a:p>
            <a:r>
              <a:rPr lang="de-DE" sz="1800" dirty="0"/>
              <a:t>Die Teams bauen einen Papierflieger, der möglichst weit fliegen soll und die Münze tragen soll.</a:t>
            </a:r>
          </a:p>
          <a:p>
            <a:endParaRPr lang="de-DE" sz="1800" b="1" dirty="0"/>
          </a:p>
          <a:p>
            <a:r>
              <a:rPr lang="de-DE" sz="1800" b="1" dirty="0"/>
              <a:t>Auswertung</a:t>
            </a:r>
            <a:r>
              <a:rPr lang="de-DE" sz="1800" dirty="0"/>
              <a:t>: </a:t>
            </a:r>
          </a:p>
          <a:p>
            <a:r>
              <a:rPr lang="de-DE" sz="1800" dirty="0"/>
              <a:t>Nach Ablauf der Zeit werden die Flüge gemessen, und der weiteste Flug gewinnt.</a:t>
            </a:r>
          </a:p>
        </p:txBody>
      </p:sp>
    </p:spTree>
    <p:extLst>
      <p:ext uri="{BB962C8B-B14F-4D97-AF65-F5344CB8AC3E}">
        <p14:creationId xmlns:p14="http://schemas.microsoft.com/office/powerpoint/2010/main" val="358823740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6" name="Rechteck 17"/>
          <p:cNvSpPr/>
          <p:nvPr/>
        </p:nvSpPr>
        <p:spPr>
          <a:xfrm>
            <a:off x="76320" y="5529240"/>
            <a:ext cx="2742480" cy="126972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gn="ctr" defTabSz="914400">
              <a:lnSpc>
                <a:spcPct val="100000"/>
              </a:lnSpc>
            </a:pPr>
            <a:endParaRPr lang="de-DE" sz="1400" b="0" u="none" strike="noStrike">
              <a:solidFill>
                <a:schemeClr val="lt1"/>
              </a:solidFill>
              <a:effectLst/>
              <a:uFillTx/>
              <a:latin typeface="Arial"/>
              <a:ea typeface="Arial"/>
            </a:endParaRPr>
          </a:p>
        </p:txBody>
      </p:sp>
      <p:sp>
        <p:nvSpPr>
          <p:cNvPr id="157" name="PlaceHolder 1"/>
          <p:cNvSpPr>
            <a:spLocks noGrp="1"/>
          </p:cNvSpPr>
          <p:nvPr>
            <p:ph type="sldNum" idx="4294967295"/>
          </p:nvPr>
        </p:nvSpPr>
        <p:spPr>
          <a:xfrm>
            <a:off x="0" y="6475413"/>
            <a:ext cx="574675" cy="365125"/>
          </a:xfrm>
          <a:prstGeom prst="rect">
            <a:avLst/>
          </a:prstGeom>
          <a:noFill/>
          <a:ln w="0">
            <a:noFill/>
          </a:ln>
        </p:spPr>
        <p:txBody>
          <a:bodyPr lIns="91440" tIns="45720" rIns="91440" bIns="45720" anchor="ctr">
            <a:noAutofit/>
          </a:bodyPr>
          <a:lstStyle>
            <a:lvl1pPr indent="0" algn="r" defTabSz="914400">
              <a:lnSpc>
                <a:spcPct val="100000"/>
              </a:lnSpc>
              <a:buNone/>
              <a:tabLst>
                <a:tab pos="0" algn="l"/>
              </a:tabLst>
              <a:defRPr lang="en-US" sz="1200" b="0" u="none" strike="noStrike">
                <a:solidFill>
                  <a:srgbClr val="888888"/>
                </a:solidFill>
                <a:effectLst/>
                <a:uFillTx/>
                <a:latin typeface="Arial"/>
                <a:ea typeface="Calibri"/>
              </a:defRPr>
            </a:lvl1pPr>
          </a:lstStyle>
          <a:p>
            <a:pPr indent="0" algn="r" defTabSz="914400">
              <a:lnSpc>
                <a:spcPct val="100000"/>
              </a:lnSpc>
              <a:buNone/>
              <a:tabLst>
                <a:tab pos="0" algn="l"/>
              </a:tabLst>
            </a:pPr>
            <a:fld id="{04DF3764-B4C6-46BD-87F9-C9528C060BDC}" type="slidenum">
              <a:rPr lang="en-US" sz="1200" b="0" u="none" strike="noStrike">
                <a:solidFill>
                  <a:srgbClr val="888888"/>
                </a:solidFill>
                <a:effectLst/>
                <a:uFillTx/>
                <a:latin typeface="Arial"/>
                <a:ea typeface="Calibri"/>
              </a:rPr>
              <a:t>27</a:t>
            </a:fld>
            <a:endParaRPr lang="de-DE" sz="1200" b="0" u="none" strike="noStrike">
              <a:solidFill>
                <a:srgbClr val="000000"/>
              </a:solidFill>
              <a:effectLst/>
              <a:uFillTx/>
              <a:latin typeface="Calibri"/>
            </a:endParaRPr>
          </a:p>
        </p:txBody>
      </p:sp>
      <p:sp>
        <p:nvSpPr>
          <p:cNvPr id="158" name="Text 0"/>
          <p:cNvSpPr/>
          <p:nvPr/>
        </p:nvSpPr>
        <p:spPr>
          <a:xfrm>
            <a:off x="5105520" y="91440"/>
            <a:ext cx="6839280" cy="545760"/>
          </a:xfrm>
          <a:prstGeom prst="rect">
            <a:avLst/>
          </a:prstGeom>
          <a:noFill/>
          <a:ln w="0">
            <a:noFill/>
          </a:ln>
        </p:spPr>
        <p:style>
          <a:lnRef idx="0">
            <a:scrgbClr r="0" g="0" b="0"/>
          </a:lnRef>
          <a:fillRef idx="0">
            <a:scrgbClr r="0" g="0" b="0"/>
          </a:fillRef>
          <a:effectRef idx="0">
            <a:scrgbClr r="0" g="0" b="0"/>
          </a:effectRef>
          <a:fontRef idx="minor"/>
        </p:style>
        <p:txBody>
          <a:bodyPr wrap="none" lIns="0" tIns="0" rIns="0" bIns="0" anchor="t">
            <a:noAutofit/>
          </a:bodyPr>
          <a:lstStyle/>
          <a:p>
            <a:pPr defTabSz="914400">
              <a:lnSpc>
                <a:spcPts val="4300"/>
              </a:lnSpc>
              <a:tabLst>
                <a:tab pos="0" algn="l"/>
              </a:tabLst>
            </a:pPr>
            <a:r>
              <a:rPr lang="en-US" sz="3400" b="0" u="none" strike="noStrike" dirty="0">
                <a:solidFill>
                  <a:srgbClr val="1F1E1E"/>
                </a:solidFill>
                <a:effectLst/>
                <a:uFillTx/>
                <a:latin typeface="Arial"/>
                <a:ea typeface="Alexandria Semi Bold"/>
              </a:rPr>
              <a:t>Wie </a:t>
            </a:r>
            <a:r>
              <a:rPr lang="en-US" sz="3400" b="0" u="none" strike="noStrike" dirty="0" err="1">
                <a:solidFill>
                  <a:srgbClr val="1F1E1E"/>
                </a:solidFill>
                <a:effectLst/>
                <a:uFillTx/>
                <a:latin typeface="Arial"/>
                <a:ea typeface="Alexandria Semi Bold"/>
              </a:rPr>
              <a:t>laufen</a:t>
            </a:r>
            <a:r>
              <a:rPr lang="en-US" sz="3400" b="0" u="none" strike="noStrike" dirty="0">
                <a:solidFill>
                  <a:srgbClr val="1F1E1E"/>
                </a:solidFill>
                <a:effectLst/>
                <a:uFillTx/>
                <a:latin typeface="Arial"/>
                <a:ea typeface="Alexandria Semi Bold"/>
              </a:rPr>
              <a:t> die Hackathons ab?</a:t>
            </a:r>
            <a:endParaRPr lang="de-DE" sz="3400" b="0" u="none" strike="noStrike" dirty="0">
              <a:solidFill>
                <a:srgbClr val="000000"/>
              </a:solidFill>
              <a:effectLst/>
              <a:uFillTx/>
              <a:latin typeface="Calibri"/>
            </a:endParaRPr>
          </a:p>
        </p:txBody>
      </p:sp>
      <p:sp>
        <p:nvSpPr>
          <p:cNvPr id="159" name="Chevron 19"/>
          <p:cNvSpPr/>
          <p:nvPr/>
        </p:nvSpPr>
        <p:spPr>
          <a:xfrm rot="5400000">
            <a:off x="246600" y="5712840"/>
            <a:ext cx="1007280" cy="863280"/>
          </a:xfrm>
          <a:prstGeom prst="chevron">
            <a:avLst>
              <a:gd name="adj" fmla="val 20000"/>
            </a:avLst>
          </a:prstGeom>
          <a:solidFill>
            <a:schemeClr val="accent3">
              <a:lumMod val="40000"/>
              <a:lumOff val="60000"/>
            </a:schemeClr>
          </a:solidFill>
          <a:ln>
            <a:solidFill>
              <a:srgbClr val="4D811F"/>
            </a:solidFill>
            <a:round/>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gn="ctr" defTabSz="914400">
              <a:lnSpc>
                <a:spcPct val="100000"/>
              </a:lnSpc>
            </a:pPr>
            <a:endParaRPr lang="de-DE" sz="1400" b="0" u="none" strike="noStrike">
              <a:solidFill>
                <a:schemeClr val="dk1"/>
              </a:solidFill>
              <a:effectLst/>
              <a:uFillTx/>
              <a:latin typeface="Arial"/>
              <a:ea typeface="Arial"/>
            </a:endParaRPr>
          </a:p>
        </p:txBody>
      </p:sp>
      <p:pic>
        <p:nvPicPr>
          <p:cNvPr id="160" name="Image 6" descr="preencoded.png"/>
          <p:cNvPicPr/>
          <p:nvPr/>
        </p:nvPicPr>
        <p:blipFill>
          <a:blip r:embed="rId3"/>
          <a:stretch/>
        </p:blipFill>
        <p:spPr>
          <a:xfrm>
            <a:off x="380880" y="5717520"/>
            <a:ext cx="740520" cy="888840"/>
          </a:xfrm>
          <a:prstGeom prst="rect">
            <a:avLst/>
          </a:prstGeom>
          <a:noFill/>
          <a:ln w="0">
            <a:noFill/>
          </a:ln>
        </p:spPr>
      </p:pic>
      <p:sp>
        <p:nvSpPr>
          <p:cNvPr id="161" name="Text 8"/>
          <p:cNvSpPr/>
          <p:nvPr/>
        </p:nvSpPr>
        <p:spPr>
          <a:xfrm>
            <a:off x="1270440" y="6004800"/>
            <a:ext cx="1949760" cy="243000"/>
          </a:xfrm>
          <a:prstGeom prst="rect">
            <a:avLst/>
          </a:prstGeom>
          <a:noFill/>
          <a:ln w="0">
            <a:noFill/>
          </a:ln>
        </p:spPr>
        <p:style>
          <a:lnRef idx="0">
            <a:scrgbClr r="0" g="0" b="0"/>
          </a:lnRef>
          <a:fillRef idx="0">
            <a:scrgbClr r="0" g="0" b="0"/>
          </a:fillRef>
          <a:effectRef idx="0">
            <a:scrgbClr r="0" g="0" b="0"/>
          </a:effectRef>
          <a:fontRef idx="minor"/>
        </p:style>
        <p:txBody>
          <a:bodyPr wrap="none" lIns="0" tIns="0" rIns="0" bIns="0" anchor="t">
            <a:noAutofit/>
          </a:bodyPr>
          <a:lstStyle/>
          <a:p>
            <a:pPr defTabSz="914400">
              <a:lnSpc>
                <a:spcPts val="1899"/>
              </a:lnSpc>
              <a:tabLst>
                <a:tab pos="0" algn="l"/>
              </a:tabLst>
            </a:pPr>
            <a:r>
              <a:rPr lang="en-US" sz="2400" u="none" strike="noStrike" dirty="0" err="1">
                <a:solidFill>
                  <a:srgbClr val="3B3535"/>
                </a:solidFill>
                <a:effectLst/>
                <a:uFillTx/>
                <a:latin typeface="Arial"/>
                <a:ea typeface="Alexandria Semi Bold"/>
              </a:rPr>
              <a:t>Siegerehrung</a:t>
            </a:r>
            <a:endParaRPr lang="de-DE" sz="2400" u="none" strike="noStrike" dirty="0">
              <a:solidFill>
                <a:srgbClr val="000000"/>
              </a:solidFill>
              <a:effectLst/>
              <a:uFillTx/>
              <a:latin typeface="Calibri"/>
            </a:endParaRPr>
          </a:p>
        </p:txBody>
      </p:sp>
      <p:pic>
        <p:nvPicPr>
          <p:cNvPr id="162" name="Grafik 25"/>
          <p:cNvPicPr/>
          <p:nvPr/>
        </p:nvPicPr>
        <p:blipFill>
          <a:blip r:embed="rId4"/>
          <a:srcRect l="5382" t="25462" r="17192" b="-678"/>
          <a:stretch/>
        </p:blipFill>
        <p:spPr>
          <a:xfrm>
            <a:off x="5105520" y="1304640"/>
            <a:ext cx="6552360" cy="4738680"/>
          </a:xfrm>
          <a:prstGeom prst="rect">
            <a:avLst/>
          </a:prstGeom>
          <a:noFill/>
          <a:ln w="0">
            <a:noFill/>
          </a:ln>
        </p:spPr>
      </p:pic>
      <p:pic>
        <p:nvPicPr>
          <p:cNvPr id="163" name="Image 3" descr="preencoded.png"/>
          <p:cNvPicPr/>
          <p:nvPr/>
        </p:nvPicPr>
        <p:blipFill>
          <a:blip r:embed="rId5"/>
          <a:stretch/>
        </p:blipFill>
        <p:spPr>
          <a:xfrm>
            <a:off x="380880" y="3938760"/>
            <a:ext cx="740520" cy="888840"/>
          </a:xfrm>
          <a:prstGeom prst="rect">
            <a:avLst/>
          </a:prstGeom>
          <a:noFill/>
          <a:ln w="0">
            <a:noFill/>
          </a:ln>
        </p:spPr>
      </p:pic>
      <p:pic>
        <p:nvPicPr>
          <p:cNvPr id="164" name="Image 0" descr="preencoded.png"/>
          <p:cNvPicPr/>
          <p:nvPr/>
        </p:nvPicPr>
        <p:blipFill>
          <a:blip r:embed="rId6"/>
          <a:stretch/>
        </p:blipFill>
        <p:spPr>
          <a:xfrm>
            <a:off x="380880" y="380880"/>
            <a:ext cx="740520" cy="888840"/>
          </a:xfrm>
          <a:prstGeom prst="rect">
            <a:avLst/>
          </a:prstGeom>
          <a:noFill/>
          <a:ln w="0">
            <a:noFill/>
          </a:ln>
        </p:spPr>
      </p:pic>
      <p:sp>
        <p:nvSpPr>
          <p:cNvPr id="165" name="Text 2"/>
          <p:cNvSpPr/>
          <p:nvPr/>
        </p:nvSpPr>
        <p:spPr>
          <a:xfrm>
            <a:off x="1270440" y="670680"/>
            <a:ext cx="1949760" cy="243000"/>
          </a:xfrm>
          <a:prstGeom prst="rect">
            <a:avLst/>
          </a:prstGeom>
          <a:noFill/>
          <a:ln w="0">
            <a:noFill/>
          </a:ln>
        </p:spPr>
        <p:style>
          <a:lnRef idx="0">
            <a:scrgbClr r="0" g="0" b="0"/>
          </a:lnRef>
          <a:fillRef idx="0">
            <a:scrgbClr r="0" g="0" b="0"/>
          </a:fillRef>
          <a:effectRef idx="0">
            <a:scrgbClr r="0" g="0" b="0"/>
          </a:effectRef>
          <a:fontRef idx="minor"/>
        </p:style>
        <p:txBody>
          <a:bodyPr wrap="none" lIns="0" tIns="0" rIns="0" bIns="0" anchor="t">
            <a:noAutofit/>
          </a:bodyPr>
          <a:lstStyle/>
          <a:p>
            <a:pPr defTabSz="914400">
              <a:lnSpc>
                <a:spcPts val="1899"/>
              </a:lnSpc>
              <a:tabLst>
                <a:tab pos="0" algn="l"/>
              </a:tabLst>
            </a:pPr>
            <a:r>
              <a:rPr lang="en-US" sz="2000" b="0" u="none" strike="noStrike">
                <a:solidFill>
                  <a:srgbClr val="3B3535"/>
                </a:solidFill>
                <a:effectLst/>
                <a:uFillTx/>
                <a:latin typeface="Arial"/>
                <a:ea typeface="Alexandria Semi Bold"/>
              </a:rPr>
              <a:t>Problemstellung</a:t>
            </a:r>
            <a:endParaRPr lang="de-DE" sz="2000" b="0" u="none" strike="noStrike">
              <a:solidFill>
                <a:srgbClr val="000000"/>
              </a:solidFill>
              <a:effectLst/>
              <a:uFillTx/>
              <a:latin typeface="Calibri"/>
            </a:endParaRPr>
          </a:p>
        </p:txBody>
      </p:sp>
      <p:pic>
        <p:nvPicPr>
          <p:cNvPr id="166" name="Image 1" descr="preencoded.png"/>
          <p:cNvPicPr/>
          <p:nvPr/>
        </p:nvPicPr>
        <p:blipFill>
          <a:blip r:embed="rId7"/>
          <a:stretch/>
        </p:blipFill>
        <p:spPr>
          <a:xfrm>
            <a:off x="380880" y="1270440"/>
            <a:ext cx="740520" cy="888840"/>
          </a:xfrm>
          <a:prstGeom prst="rect">
            <a:avLst/>
          </a:prstGeom>
          <a:noFill/>
          <a:ln w="0">
            <a:noFill/>
          </a:ln>
        </p:spPr>
      </p:pic>
      <p:sp>
        <p:nvSpPr>
          <p:cNvPr id="167" name="Text 3"/>
          <p:cNvSpPr/>
          <p:nvPr/>
        </p:nvSpPr>
        <p:spPr>
          <a:xfrm>
            <a:off x="1270440" y="1559520"/>
            <a:ext cx="1949760" cy="243000"/>
          </a:xfrm>
          <a:prstGeom prst="rect">
            <a:avLst/>
          </a:prstGeom>
          <a:noFill/>
          <a:ln w="0">
            <a:noFill/>
          </a:ln>
        </p:spPr>
        <p:style>
          <a:lnRef idx="0">
            <a:scrgbClr r="0" g="0" b="0"/>
          </a:lnRef>
          <a:fillRef idx="0">
            <a:scrgbClr r="0" g="0" b="0"/>
          </a:fillRef>
          <a:effectRef idx="0">
            <a:scrgbClr r="0" g="0" b="0"/>
          </a:effectRef>
          <a:fontRef idx="minor"/>
        </p:style>
        <p:txBody>
          <a:bodyPr wrap="none" lIns="0" tIns="0" rIns="0" bIns="0" anchor="t">
            <a:noAutofit/>
          </a:bodyPr>
          <a:lstStyle/>
          <a:p>
            <a:pPr defTabSz="914400">
              <a:lnSpc>
                <a:spcPts val="1899"/>
              </a:lnSpc>
              <a:tabLst>
                <a:tab pos="0" algn="l"/>
              </a:tabLst>
            </a:pPr>
            <a:r>
              <a:rPr lang="en-US" sz="2000" b="0" u="none" strike="noStrike">
                <a:solidFill>
                  <a:srgbClr val="3B3535"/>
                </a:solidFill>
                <a:effectLst/>
                <a:uFillTx/>
                <a:latin typeface="Arial"/>
                <a:ea typeface="Alexandria Semi Bold"/>
              </a:rPr>
              <a:t>Empathie &amp; Ideen</a:t>
            </a:r>
            <a:endParaRPr lang="de-DE" sz="2000" b="0" u="none" strike="noStrike">
              <a:solidFill>
                <a:srgbClr val="000000"/>
              </a:solidFill>
              <a:effectLst/>
              <a:uFillTx/>
              <a:latin typeface="Calibri"/>
            </a:endParaRPr>
          </a:p>
        </p:txBody>
      </p:sp>
      <p:pic>
        <p:nvPicPr>
          <p:cNvPr id="168" name="Image 2" descr="preencoded.png"/>
          <p:cNvPicPr/>
          <p:nvPr/>
        </p:nvPicPr>
        <p:blipFill>
          <a:blip r:embed="rId8"/>
          <a:stretch/>
        </p:blipFill>
        <p:spPr>
          <a:xfrm>
            <a:off x="380880" y="2159640"/>
            <a:ext cx="740520" cy="888840"/>
          </a:xfrm>
          <a:prstGeom prst="rect">
            <a:avLst/>
          </a:prstGeom>
          <a:noFill/>
          <a:ln w="0">
            <a:noFill/>
          </a:ln>
        </p:spPr>
      </p:pic>
      <p:sp>
        <p:nvSpPr>
          <p:cNvPr id="169" name="Text 4"/>
          <p:cNvSpPr/>
          <p:nvPr/>
        </p:nvSpPr>
        <p:spPr>
          <a:xfrm>
            <a:off x="1270440" y="3337920"/>
            <a:ext cx="1949760" cy="243000"/>
          </a:xfrm>
          <a:prstGeom prst="rect">
            <a:avLst/>
          </a:prstGeom>
          <a:noFill/>
          <a:ln w="0">
            <a:noFill/>
          </a:ln>
        </p:spPr>
        <p:style>
          <a:lnRef idx="0">
            <a:scrgbClr r="0" g="0" b="0"/>
          </a:lnRef>
          <a:fillRef idx="0">
            <a:scrgbClr r="0" g="0" b="0"/>
          </a:fillRef>
          <a:effectRef idx="0">
            <a:scrgbClr r="0" g="0" b="0"/>
          </a:effectRef>
          <a:fontRef idx="minor"/>
        </p:style>
        <p:txBody>
          <a:bodyPr wrap="none" lIns="0" tIns="0" rIns="0" bIns="0" anchor="t">
            <a:noAutofit/>
          </a:bodyPr>
          <a:lstStyle/>
          <a:p>
            <a:pPr defTabSz="914400">
              <a:lnSpc>
                <a:spcPts val="1899"/>
              </a:lnSpc>
            </a:pPr>
            <a:r>
              <a:rPr lang="en-US" sz="2000" b="0" u="none" strike="noStrike">
                <a:solidFill>
                  <a:srgbClr val="3B3535"/>
                </a:solidFill>
                <a:effectLst/>
                <a:uFillTx/>
                <a:latin typeface="Arial"/>
                <a:ea typeface="Alexandria Semi Bold"/>
              </a:rPr>
              <a:t>Prototyp programmieren</a:t>
            </a:r>
            <a:endParaRPr lang="de-DE" sz="2000" b="0" u="none" strike="noStrike">
              <a:solidFill>
                <a:srgbClr val="000000"/>
              </a:solidFill>
              <a:effectLst/>
              <a:uFillTx/>
              <a:latin typeface="Calibri"/>
            </a:endParaRPr>
          </a:p>
          <a:p>
            <a:pPr defTabSz="914400">
              <a:lnSpc>
                <a:spcPts val="1899"/>
              </a:lnSpc>
              <a:tabLst>
                <a:tab pos="0" algn="l"/>
              </a:tabLst>
            </a:pPr>
            <a:endParaRPr lang="de-DE" sz="2000" b="0" u="none" strike="noStrike">
              <a:solidFill>
                <a:srgbClr val="000000"/>
              </a:solidFill>
              <a:effectLst/>
              <a:uFillTx/>
              <a:latin typeface="Calibri"/>
            </a:endParaRPr>
          </a:p>
        </p:txBody>
      </p:sp>
      <p:sp>
        <p:nvSpPr>
          <p:cNvPr id="170" name="Text 5"/>
          <p:cNvSpPr/>
          <p:nvPr/>
        </p:nvSpPr>
        <p:spPr>
          <a:xfrm>
            <a:off x="1270440" y="2448360"/>
            <a:ext cx="1949760" cy="243000"/>
          </a:xfrm>
          <a:prstGeom prst="rect">
            <a:avLst/>
          </a:prstGeom>
          <a:noFill/>
          <a:ln w="0">
            <a:noFill/>
          </a:ln>
        </p:spPr>
        <p:style>
          <a:lnRef idx="0">
            <a:scrgbClr r="0" g="0" b="0"/>
          </a:lnRef>
          <a:fillRef idx="0">
            <a:scrgbClr r="0" g="0" b="0"/>
          </a:fillRef>
          <a:effectRef idx="0">
            <a:scrgbClr r="0" g="0" b="0"/>
          </a:effectRef>
          <a:fontRef idx="minor"/>
        </p:style>
        <p:txBody>
          <a:bodyPr wrap="none" lIns="0" tIns="0" rIns="0" bIns="0" anchor="t">
            <a:noAutofit/>
          </a:bodyPr>
          <a:lstStyle/>
          <a:p>
            <a:pPr defTabSz="914400">
              <a:lnSpc>
                <a:spcPts val="1899"/>
              </a:lnSpc>
            </a:pPr>
            <a:r>
              <a:rPr lang="en-US" sz="2000" b="0" u="none" strike="noStrike">
                <a:solidFill>
                  <a:srgbClr val="3B3535"/>
                </a:solidFill>
                <a:effectLst/>
                <a:uFillTx/>
                <a:latin typeface="Arial"/>
                <a:ea typeface="Alexandria Semi Bold"/>
              </a:rPr>
              <a:t>Prototyp skizzieren</a:t>
            </a:r>
            <a:endParaRPr lang="de-DE" sz="2000" b="0" u="none" strike="noStrike">
              <a:solidFill>
                <a:srgbClr val="000000"/>
              </a:solidFill>
              <a:effectLst/>
              <a:uFillTx/>
              <a:latin typeface="Calibri"/>
            </a:endParaRPr>
          </a:p>
        </p:txBody>
      </p:sp>
      <p:pic>
        <p:nvPicPr>
          <p:cNvPr id="171" name="Image 4" descr="preencoded.png"/>
          <p:cNvPicPr/>
          <p:nvPr/>
        </p:nvPicPr>
        <p:blipFill>
          <a:blip r:embed="rId9"/>
          <a:stretch/>
        </p:blipFill>
        <p:spPr>
          <a:xfrm>
            <a:off x="380880" y="3049200"/>
            <a:ext cx="740520" cy="888840"/>
          </a:xfrm>
          <a:prstGeom prst="rect">
            <a:avLst/>
          </a:prstGeom>
          <a:noFill/>
          <a:ln w="0">
            <a:noFill/>
          </a:ln>
        </p:spPr>
      </p:pic>
      <p:sp>
        <p:nvSpPr>
          <p:cNvPr id="172" name="Text 6"/>
          <p:cNvSpPr/>
          <p:nvPr/>
        </p:nvSpPr>
        <p:spPr>
          <a:xfrm>
            <a:off x="1270440" y="4226760"/>
            <a:ext cx="2486160" cy="243000"/>
          </a:xfrm>
          <a:prstGeom prst="rect">
            <a:avLst/>
          </a:prstGeom>
          <a:noFill/>
          <a:ln w="0">
            <a:noFill/>
          </a:ln>
        </p:spPr>
        <p:style>
          <a:lnRef idx="0">
            <a:scrgbClr r="0" g="0" b="0"/>
          </a:lnRef>
          <a:fillRef idx="0">
            <a:scrgbClr r="0" g="0" b="0"/>
          </a:fillRef>
          <a:effectRef idx="0">
            <a:scrgbClr r="0" g="0" b="0"/>
          </a:effectRef>
          <a:fontRef idx="minor"/>
        </p:style>
        <p:txBody>
          <a:bodyPr wrap="none" lIns="0" tIns="0" rIns="0" bIns="0" anchor="t">
            <a:noAutofit/>
          </a:bodyPr>
          <a:lstStyle/>
          <a:p>
            <a:pPr defTabSz="914400">
              <a:lnSpc>
                <a:spcPts val="1899"/>
              </a:lnSpc>
            </a:pPr>
            <a:r>
              <a:rPr lang="en-US" sz="2000" b="0" u="none" strike="noStrike">
                <a:solidFill>
                  <a:srgbClr val="3B3535"/>
                </a:solidFill>
                <a:effectLst/>
                <a:uFillTx/>
                <a:latin typeface="Arial"/>
                <a:ea typeface="Alexandria Semi Bold"/>
              </a:rPr>
              <a:t>Lösung analysieren</a:t>
            </a:r>
            <a:endParaRPr lang="de-DE" sz="2000" b="0" u="none" strike="noStrike">
              <a:solidFill>
                <a:srgbClr val="000000"/>
              </a:solidFill>
              <a:effectLst/>
              <a:uFillTx/>
              <a:latin typeface="Calibri"/>
            </a:endParaRPr>
          </a:p>
        </p:txBody>
      </p:sp>
      <p:pic>
        <p:nvPicPr>
          <p:cNvPr id="173" name="Image 5" descr="preencoded.png"/>
          <p:cNvPicPr/>
          <p:nvPr/>
        </p:nvPicPr>
        <p:blipFill>
          <a:blip r:embed="rId10"/>
          <a:stretch/>
        </p:blipFill>
        <p:spPr>
          <a:xfrm>
            <a:off x="380880" y="4827960"/>
            <a:ext cx="740520" cy="888840"/>
          </a:xfrm>
          <a:prstGeom prst="rect">
            <a:avLst/>
          </a:prstGeom>
          <a:noFill/>
          <a:ln w="0">
            <a:noFill/>
          </a:ln>
        </p:spPr>
      </p:pic>
      <p:sp>
        <p:nvSpPr>
          <p:cNvPr id="174" name="Text 7"/>
          <p:cNvSpPr/>
          <p:nvPr/>
        </p:nvSpPr>
        <p:spPr>
          <a:xfrm>
            <a:off x="1270440" y="5115600"/>
            <a:ext cx="1949760" cy="243000"/>
          </a:xfrm>
          <a:prstGeom prst="rect">
            <a:avLst/>
          </a:prstGeom>
          <a:noFill/>
          <a:ln w="0">
            <a:noFill/>
          </a:ln>
        </p:spPr>
        <p:style>
          <a:lnRef idx="0">
            <a:scrgbClr r="0" g="0" b="0"/>
          </a:lnRef>
          <a:fillRef idx="0">
            <a:scrgbClr r="0" g="0" b="0"/>
          </a:fillRef>
          <a:effectRef idx="0">
            <a:scrgbClr r="0" g="0" b="0"/>
          </a:effectRef>
          <a:fontRef idx="minor"/>
        </p:style>
        <p:txBody>
          <a:bodyPr wrap="none" lIns="0" tIns="0" rIns="0" bIns="0" anchor="t">
            <a:noAutofit/>
          </a:bodyPr>
          <a:lstStyle/>
          <a:p>
            <a:pPr defTabSz="914400">
              <a:lnSpc>
                <a:spcPts val="1899"/>
              </a:lnSpc>
              <a:tabLst>
                <a:tab pos="0" algn="l"/>
              </a:tabLst>
            </a:pPr>
            <a:r>
              <a:rPr lang="en-US" sz="2000" b="0" u="none" strike="noStrike">
                <a:solidFill>
                  <a:srgbClr val="3B3535"/>
                </a:solidFill>
                <a:effectLst/>
                <a:uFillTx/>
                <a:latin typeface="Arial"/>
                <a:ea typeface="Alexandria Semi Bold"/>
              </a:rPr>
              <a:t>Pitch</a:t>
            </a:r>
            <a:endParaRPr lang="de-DE" sz="2000" b="0" u="none" strike="noStrike">
              <a:solidFill>
                <a:srgbClr val="000000"/>
              </a:solidFill>
              <a:effectLst/>
              <a:uFillTx/>
              <a:latin typeface="Calibri"/>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C3979A15-A043-6BE0-53BE-743206E91258}"/>
            </a:ext>
          </a:extLst>
        </p:cNvPr>
        <p:cNvGrpSpPr/>
        <p:nvPr/>
      </p:nvGrpSpPr>
      <p:grpSpPr>
        <a:xfrm>
          <a:off x="0" y="0"/>
          <a:ext cx="0" cy="0"/>
          <a:chOff x="0" y="0"/>
          <a:chExt cx="0" cy="0"/>
        </a:xfrm>
      </p:grpSpPr>
      <p:sp>
        <p:nvSpPr>
          <p:cNvPr id="3" name="Textplatzhalter 2">
            <a:extLst>
              <a:ext uri="{FF2B5EF4-FFF2-40B4-BE49-F238E27FC236}">
                <a16:creationId xmlns:a16="http://schemas.microsoft.com/office/drawing/2014/main" id="{816701FE-609A-5061-ABE6-BB00B58650F7}"/>
              </a:ext>
            </a:extLst>
          </p:cNvPr>
          <p:cNvSpPr>
            <a:spLocks noGrp="1"/>
          </p:cNvSpPr>
          <p:nvPr>
            <p:ph type="body" idx="4294967295"/>
          </p:nvPr>
        </p:nvSpPr>
        <p:spPr>
          <a:xfrm>
            <a:off x="2260464" y="2844710"/>
            <a:ext cx="7671072" cy="1463675"/>
          </a:xfrm>
          <a:prstGeom prst="rect">
            <a:avLst/>
          </a:prstGeom>
        </p:spPr>
        <p:txBody>
          <a:bodyPr/>
          <a:lstStyle/>
          <a:p>
            <a:pPr marL="0" indent="0">
              <a:buNone/>
            </a:pPr>
            <a:r>
              <a:rPr lang="de-DE" dirty="0"/>
              <a:t>Bitte fügen Sie hier eine Problemstellung ein.</a:t>
            </a:r>
          </a:p>
        </p:txBody>
      </p:sp>
    </p:spTree>
    <p:extLst>
      <p:ext uri="{BB962C8B-B14F-4D97-AF65-F5344CB8AC3E}">
        <p14:creationId xmlns:p14="http://schemas.microsoft.com/office/powerpoint/2010/main" val="45331761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5" name="Titel 1"/>
          <p:cNvSpPr/>
          <p:nvPr/>
        </p:nvSpPr>
        <p:spPr>
          <a:xfrm>
            <a:off x="684360" y="3809880"/>
            <a:ext cx="10810800" cy="2133360"/>
          </a:xfrm>
          <a:prstGeom prst="rect">
            <a:avLst/>
          </a:prstGeom>
          <a:noFill/>
          <a:ln w="0">
            <a:noFill/>
          </a:ln>
        </p:spPr>
        <p:style>
          <a:lnRef idx="0">
            <a:scrgbClr r="0" g="0" b="0"/>
          </a:lnRef>
          <a:fillRef idx="0">
            <a:scrgbClr r="0" g="0" b="0"/>
          </a:fillRef>
          <a:effectRef idx="0">
            <a:scrgbClr r="0" g="0" b="0"/>
          </a:effectRef>
          <a:fontRef idx="minor"/>
        </p:style>
        <p:txBody>
          <a:bodyPr anchor="ctr">
            <a:noAutofit/>
          </a:bodyPr>
          <a:lstStyle/>
          <a:p>
            <a:pPr defTabSz="914400">
              <a:lnSpc>
                <a:spcPct val="100000"/>
              </a:lnSpc>
              <a:spcAft>
                <a:spcPts val="1800"/>
              </a:spcAft>
            </a:pPr>
            <a:r>
              <a:rPr lang="en-US" sz="3600" b="1" u="none" strike="noStrike" dirty="0">
                <a:solidFill>
                  <a:schemeClr val="dk1"/>
                </a:solidFill>
                <a:effectLst/>
                <a:uFillTx/>
                <a:latin typeface="Arial"/>
                <a:ea typeface="Cambria"/>
              </a:rPr>
              <a:t>Challenge: </a:t>
            </a:r>
            <a:endParaRPr lang="de-DE" sz="3600" b="0" u="none" strike="noStrike" dirty="0">
              <a:solidFill>
                <a:srgbClr val="000000"/>
              </a:solidFill>
              <a:effectLst/>
              <a:uFillTx/>
              <a:latin typeface="Calibri"/>
            </a:endParaRPr>
          </a:p>
        </p:txBody>
      </p:sp>
      <p:pic>
        <p:nvPicPr>
          <p:cNvPr id="176" name="Grafik 1"/>
          <p:cNvPicPr/>
          <p:nvPr/>
        </p:nvPicPr>
        <p:blipFill>
          <a:blip r:embed="rId3"/>
          <a:srcRect t="9042" b="7749"/>
          <a:stretch/>
        </p:blipFill>
        <p:spPr>
          <a:xfrm>
            <a:off x="3381840" y="76320"/>
            <a:ext cx="5415840" cy="3504960"/>
          </a:xfrm>
          <a:prstGeom prst="rect">
            <a:avLst/>
          </a:prstGeom>
          <a:noFill/>
          <a:ln w="0">
            <a:noFill/>
          </a:ln>
        </p:spPr>
      </p:pic>
      <p:sp>
        <p:nvSpPr>
          <p:cNvPr id="177" name="Textfeld 2"/>
          <p:cNvSpPr/>
          <p:nvPr/>
        </p:nvSpPr>
        <p:spPr>
          <a:xfrm>
            <a:off x="6603840" y="3479760"/>
            <a:ext cx="1411262" cy="260156"/>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nchor="t">
            <a:spAutoFit/>
          </a:bodyPr>
          <a:lstStyle/>
          <a:p>
            <a:pPr defTabSz="914400">
              <a:lnSpc>
                <a:spcPct val="100000"/>
              </a:lnSpc>
            </a:pPr>
            <a:r>
              <a:rPr lang="de-DE" sz="1050" b="0" u="none" strike="noStrike" dirty="0">
                <a:solidFill>
                  <a:schemeClr val="dk1"/>
                </a:solidFill>
                <a:effectLst/>
                <a:uFillTx/>
                <a:latin typeface="Arial"/>
                <a:ea typeface="Arial"/>
              </a:rPr>
              <a:t>Bild mit KI generiert</a:t>
            </a:r>
            <a:endParaRPr lang="de-DE" sz="1050" b="0" u="none" strike="noStrike" dirty="0">
              <a:solidFill>
                <a:srgbClr val="000000"/>
              </a:solidFill>
              <a:effectLst/>
              <a:uFillTx/>
              <a:latin typeface="Calibri"/>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116" name="PlaceHolder 1"/>
          <p:cNvSpPr>
            <a:spLocks noGrp="1"/>
          </p:cNvSpPr>
          <p:nvPr>
            <p:ph type="title" idx="4294967295"/>
          </p:nvPr>
        </p:nvSpPr>
        <p:spPr>
          <a:xfrm>
            <a:off x="287337" y="570396"/>
            <a:ext cx="10514013" cy="903288"/>
          </a:xfrm>
          <a:prstGeom prst="rect">
            <a:avLst/>
          </a:prstGeom>
          <a:noFill/>
          <a:ln w="0">
            <a:noFill/>
          </a:ln>
        </p:spPr>
        <p:txBody>
          <a:bodyPr lIns="91440" tIns="45720" rIns="91440" bIns="45720" anchor="ctr">
            <a:normAutofit/>
          </a:bodyPr>
          <a:lstStyle/>
          <a:p>
            <a:pPr indent="0" defTabSz="914400">
              <a:lnSpc>
                <a:spcPct val="90000"/>
              </a:lnSpc>
              <a:buNone/>
              <a:tabLst>
                <a:tab pos="0" algn="l"/>
              </a:tabLst>
            </a:pPr>
            <a:r>
              <a:rPr lang="en-US" sz="4800" b="0" u="none" strike="noStrike" dirty="0">
                <a:solidFill>
                  <a:schemeClr val="dk1"/>
                </a:solidFill>
                <a:effectLst/>
                <a:uFillTx/>
                <a:latin typeface="Arial"/>
                <a:ea typeface="Arial"/>
              </a:rPr>
              <a:t>Was </a:t>
            </a:r>
            <a:r>
              <a:rPr lang="en-US" sz="4800" b="0" u="none" strike="noStrike" dirty="0" err="1">
                <a:solidFill>
                  <a:schemeClr val="dk1"/>
                </a:solidFill>
                <a:effectLst/>
                <a:uFillTx/>
                <a:latin typeface="Arial"/>
                <a:ea typeface="Arial"/>
              </a:rPr>
              <a:t>erwartet</a:t>
            </a:r>
            <a:r>
              <a:rPr lang="en-US" sz="4800" b="0" u="none" strike="noStrike" dirty="0">
                <a:solidFill>
                  <a:schemeClr val="dk1"/>
                </a:solidFill>
                <a:effectLst/>
                <a:uFillTx/>
                <a:latin typeface="Arial"/>
                <a:ea typeface="Arial"/>
              </a:rPr>
              <a:t> </a:t>
            </a:r>
            <a:r>
              <a:rPr lang="en-US" sz="4800" b="0" u="none" strike="noStrike" dirty="0" err="1">
                <a:solidFill>
                  <a:schemeClr val="dk1"/>
                </a:solidFill>
                <a:effectLst/>
                <a:uFillTx/>
                <a:latin typeface="Arial"/>
                <a:ea typeface="Arial"/>
              </a:rPr>
              <a:t>euch</a:t>
            </a:r>
            <a:r>
              <a:rPr lang="en-US" sz="4800" b="0" u="none" strike="noStrike" dirty="0">
                <a:solidFill>
                  <a:schemeClr val="dk1"/>
                </a:solidFill>
                <a:effectLst/>
                <a:uFillTx/>
                <a:latin typeface="Arial"/>
                <a:ea typeface="Arial"/>
              </a:rPr>
              <a:t> </a:t>
            </a:r>
            <a:r>
              <a:rPr lang="en-US" sz="4800" b="0" u="none" strike="noStrike" dirty="0" err="1">
                <a:solidFill>
                  <a:schemeClr val="dk1"/>
                </a:solidFill>
                <a:effectLst/>
                <a:uFillTx/>
                <a:latin typeface="Arial"/>
                <a:ea typeface="Arial"/>
              </a:rPr>
              <a:t>heute</a:t>
            </a:r>
            <a:r>
              <a:rPr lang="en-US" sz="4800" b="0" u="none" strike="noStrike" dirty="0">
                <a:solidFill>
                  <a:schemeClr val="dk1"/>
                </a:solidFill>
                <a:effectLst/>
                <a:uFillTx/>
                <a:latin typeface="Arial"/>
                <a:ea typeface="Arial"/>
              </a:rPr>
              <a:t>?</a:t>
            </a:r>
            <a:endParaRPr lang="de-DE" sz="4800" b="0" u="none" strike="noStrike" dirty="0">
              <a:solidFill>
                <a:schemeClr val="dk1"/>
              </a:solidFill>
              <a:effectLst/>
              <a:uFillTx/>
              <a:latin typeface="Arial"/>
            </a:endParaRPr>
          </a:p>
        </p:txBody>
      </p:sp>
      <p:sp>
        <p:nvSpPr>
          <p:cNvPr id="117" name="PlaceHolder 2"/>
          <p:cNvSpPr>
            <a:spLocks noGrp="1"/>
          </p:cNvSpPr>
          <p:nvPr>
            <p:ph type="sldNum" idx="4294967295"/>
          </p:nvPr>
        </p:nvSpPr>
        <p:spPr>
          <a:xfrm>
            <a:off x="0" y="6475413"/>
            <a:ext cx="574675" cy="365125"/>
          </a:xfrm>
          <a:prstGeom prst="rect">
            <a:avLst/>
          </a:prstGeom>
          <a:noFill/>
          <a:ln w="0">
            <a:noFill/>
          </a:ln>
        </p:spPr>
        <p:txBody>
          <a:bodyPr lIns="91440" tIns="45720" rIns="91440" bIns="45720" anchor="ctr">
            <a:normAutofit/>
          </a:bodyPr>
          <a:lstStyle>
            <a:lvl1pPr indent="0" algn="r" defTabSz="914400">
              <a:lnSpc>
                <a:spcPct val="100000"/>
              </a:lnSpc>
              <a:spcAft>
                <a:spcPts val="601"/>
              </a:spcAft>
              <a:buNone/>
              <a:tabLst>
                <a:tab pos="0" algn="l"/>
              </a:tabLst>
              <a:defRPr lang="en-US" sz="1200" b="0" u="none" strike="noStrike">
                <a:solidFill>
                  <a:schemeClr val="dk1"/>
                </a:solidFill>
                <a:effectLst/>
                <a:uFillTx/>
                <a:latin typeface="Arial"/>
                <a:ea typeface="Arial"/>
              </a:defRPr>
            </a:lvl1pPr>
          </a:lstStyle>
          <a:p>
            <a:pPr indent="0" algn="r" defTabSz="914400">
              <a:lnSpc>
                <a:spcPct val="100000"/>
              </a:lnSpc>
              <a:spcAft>
                <a:spcPts val="601"/>
              </a:spcAft>
              <a:buNone/>
              <a:tabLst>
                <a:tab pos="0" algn="l"/>
              </a:tabLst>
            </a:pPr>
            <a:fld id="{DAB6A25C-7480-427D-B067-943CC41F4D00}" type="slidenum">
              <a:rPr lang="en-US" sz="1200" b="0" u="none" strike="noStrike">
                <a:solidFill>
                  <a:schemeClr val="dk1"/>
                </a:solidFill>
                <a:effectLst/>
                <a:uFillTx/>
                <a:latin typeface="Arial"/>
                <a:ea typeface="Arial"/>
              </a:rPr>
              <a:t>3</a:t>
            </a:fld>
            <a:endParaRPr lang="de-DE" sz="1200" b="0" u="none" strike="noStrike">
              <a:solidFill>
                <a:srgbClr val="000000"/>
              </a:solidFill>
              <a:effectLst/>
              <a:uFillTx/>
              <a:latin typeface="Calibri"/>
            </a:endParaRPr>
          </a:p>
        </p:txBody>
      </p:sp>
      <p:sp>
        <p:nvSpPr>
          <p:cNvPr id="118" name="Abgerundetes Rechteck 21"/>
          <p:cNvSpPr/>
          <p:nvPr/>
        </p:nvSpPr>
        <p:spPr>
          <a:xfrm>
            <a:off x="2956680" y="2811600"/>
            <a:ext cx="1844280" cy="1145880"/>
          </a:xfrm>
          <a:prstGeom prst="roundRect">
            <a:avLst>
              <a:gd name="adj" fmla="val 10000"/>
            </a:avLst>
          </a:prstGeom>
          <a:solidFill>
            <a:srgbClr val="69AF2A"/>
          </a:solidFill>
          <a:ln>
            <a:solidFill>
              <a:srgbClr val="FFFFFF"/>
            </a:solidFill>
            <a:round/>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p:style>
        <p:txBody>
          <a:bodyPr lIns="90000" tIns="45000" rIns="90000" bIns="45000" anchor="t">
            <a:noAutofit/>
          </a:bodyPr>
          <a:lstStyle/>
          <a:p>
            <a:pPr defTabSz="914400">
              <a:lnSpc>
                <a:spcPct val="100000"/>
              </a:lnSpc>
            </a:pPr>
            <a:endParaRPr lang="de-DE" sz="1800" b="0" u="none" strike="noStrike">
              <a:solidFill>
                <a:srgbClr val="FFFFFF"/>
              </a:solidFill>
              <a:effectLst/>
              <a:uFillTx/>
              <a:latin typeface="Calibri"/>
              <a:ea typeface="Arial"/>
            </a:endParaRPr>
          </a:p>
        </p:txBody>
      </p:sp>
      <p:sp>
        <p:nvSpPr>
          <p:cNvPr id="119" name="Freihandform 3"/>
          <p:cNvSpPr/>
          <p:nvPr/>
        </p:nvSpPr>
        <p:spPr>
          <a:xfrm>
            <a:off x="3038760" y="2892240"/>
            <a:ext cx="1844280" cy="1145880"/>
          </a:xfrm>
          <a:custGeom>
            <a:avLst/>
            <a:gdLst>
              <a:gd name="textAreaLeft" fmla="*/ 0 w 1844280"/>
              <a:gd name="textAreaRight" fmla="*/ 1845000 w 1844280"/>
              <a:gd name="textAreaTop" fmla="*/ 0 h 1145880"/>
              <a:gd name="textAreaBottom" fmla="*/ 1146600 h 1145880"/>
              <a:gd name="GluePoint1X" fmla="*/ 0 w 2170958"/>
              <a:gd name="GluePoint1Y" fmla="*/ 137856 h 1378558"/>
              <a:gd name="GluePoint2X" fmla="*/ 137856 w 2170958"/>
              <a:gd name="GluePoint2Y" fmla="*/ 0 h 1378558"/>
              <a:gd name="GluePoint3X" fmla="*/ 2033102 w 2170958"/>
              <a:gd name="GluePoint3Y" fmla="*/ 0 h 1378558"/>
              <a:gd name="GluePoint4X" fmla="*/ 2170958 w 2170958"/>
              <a:gd name="GluePoint4Y" fmla="*/ 137856 h 1378558"/>
              <a:gd name="GluePoint5X" fmla="*/ 2170958 w 2170958"/>
              <a:gd name="GluePoint5Y" fmla="*/ 1240702 h 1378558"/>
              <a:gd name="GluePoint6X" fmla="*/ 2033102 w 2170958"/>
              <a:gd name="GluePoint6Y" fmla="*/ 1378558 h 1378558"/>
              <a:gd name="GluePoint7X" fmla="*/ 137856 w 2170958"/>
              <a:gd name="GluePoint7Y" fmla="*/ 1378558 h 1378558"/>
              <a:gd name="GluePoint8X" fmla="*/ 0 w 2170958"/>
              <a:gd name="GluePoint8Y" fmla="*/ 1240702 h 1378558"/>
              <a:gd name="GluePoint9X" fmla="*/ 0 w 2170958"/>
              <a:gd name="GluePoint9Y" fmla="*/ 137856 h 1378558"/>
            </a:gdLst>
            <a:ahLst/>
            <a:cxnLst>
              <a:cxn ang="0">
                <a:pos x="GluePoint1X" y="GluePoint1Y"/>
              </a:cxn>
              <a:cxn ang="0">
                <a:pos x="GluePoint2X" y="GluePoint2Y"/>
              </a:cxn>
              <a:cxn ang="0">
                <a:pos x="GluePoint3X" y="GluePoint3Y"/>
              </a:cxn>
              <a:cxn ang="0">
                <a:pos x="GluePoint4X" y="GluePoint4Y"/>
              </a:cxn>
              <a:cxn ang="0">
                <a:pos x="GluePoint5X" y="GluePoint5Y"/>
              </a:cxn>
              <a:cxn ang="0">
                <a:pos x="GluePoint6X" y="GluePoint6Y"/>
              </a:cxn>
              <a:cxn ang="0">
                <a:pos x="GluePoint7X" y="GluePoint7Y"/>
              </a:cxn>
              <a:cxn ang="0">
                <a:pos x="GluePoint8X" y="GluePoint8Y"/>
              </a:cxn>
              <a:cxn ang="0">
                <a:pos x="GluePoint9X" y="GluePoint9Y"/>
              </a:cxn>
            </a:cxnLst>
            <a:rect l="textAreaLeft" t="textAreaTop" r="textAreaRight" b="textAreaBottom"/>
            <a:pathLst>
              <a:path w="2170958" h="1378558">
                <a:moveTo>
                  <a:pt x="0" y="137856"/>
                </a:moveTo>
                <a:cubicBezTo>
                  <a:pt x="0" y="61720"/>
                  <a:pt x="61720" y="0"/>
                  <a:pt x="137856" y="0"/>
                </a:cubicBezTo>
                <a:lnTo>
                  <a:pt x="2033102" y="0"/>
                </a:lnTo>
                <a:cubicBezTo>
                  <a:pt x="2109238" y="0"/>
                  <a:pt x="2170958" y="61720"/>
                  <a:pt x="2170958" y="137856"/>
                </a:cubicBezTo>
                <a:lnTo>
                  <a:pt x="2170958" y="1240702"/>
                </a:lnTo>
                <a:cubicBezTo>
                  <a:pt x="2170958" y="1316838"/>
                  <a:pt x="2109238" y="1378558"/>
                  <a:pt x="2033102" y="1378558"/>
                </a:cubicBezTo>
                <a:lnTo>
                  <a:pt x="137856" y="1378558"/>
                </a:lnTo>
                <a:cubicBezTo>
                  <a:pt x="61720" y="1378558"/>
                  <a:pt x="0" y="1316838"/>
                  <a:pt x="0" y="1240702"/>
                </a:cubicBezTo>
                <a:lnTo>
                  <a:pt x="0" y="137856"/>
                </a:lnTo>
                <a:close/>
              </a:path>
            </a:pathLst>
          </a:custGeom>
          <a:solidFill>
            <a:srgbClr val="FFFFFF"/>
          </a:solidFill>
          <a:ln>
            <a:solidFill>
              <a:srgbClr val="69AF2A"/>
            </a:solidFill>
            <a:round/>
          </a:ln>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p:style>
        <p:txBody>
          <a:bodyPr lIns="139320" tIns="139320" rIns="139320" bIns="139320" numCol="1" spcCol="1440" anchor="ctr">
            <a:noAutofit/>
          </a:bodyPr>
          <a:lstStyle/>
          <a:p>
            <a:pPr defTabSz="1155600">
              <a:lnSpc>
                <a:spcPct val="90000"/>
              </a:lnSpc>
              <a:spcAft>
                <a:spcPts val="700"/>
              </a:spcAft>
            </a:pPr>
            <a:r>
              <a:rPr lang="de-DE" sz="2000" b="0" u="none" strike="noStrike" dirty="0">
                <a:solidFill>
                  <a:schemeClr val="dk1"/>
                </a:solidFill>
                <a:effectLst/>
                <a:uFillTx/>
                <a:latin typeface="Arial"/>
                <a:ea typeface="Arial"/>
              </a:rPr>
              <a:t>Tutorial:</a:t>
            </a:r>
            <a:endParaRPr lang="de-DE" sz="2000" b="0" u="none" strike="noStrike" dirty="0">
              <a:solidFill>
                <a:srgbClr val="000000"/>
              </a:solidFill>
              <a:effectLst/>
              <a:uFillTx/>
              <a:latin typeface="Calibri"/>
            </a:endParaRPr>
          </a:p>
          <a:p>
            <a:pPr defTabSz="1155600">
              <a:lnSpc>
                <a:spcPct val="90000"/>
              </a:lnSpc>
              <a:spcAft>
                <a:spcPts val="700"/>
              </a:spcAft>
            </a:pPr>
            <a:r>
              <a:rPr lang="de-DE" sz="2000" b="0" u="none" strike="noStrike" dirty="0">
                <a:solidFill>
                  <a:schemeClr val="dk1"/>
                </a:solidFill>
                <a:effectLst/>
                <a:uFillTx/>
                <a:latin typeface="Arial"/>
                <a:ea typeface="Arial"/>
              </a:rPr>
              <a:t>Eure App</a:t>
            </a:r>
            <a:endParaRPr lang="de-DE" sz="2000" b="0" u="none" strike="noStrike" dirty="0">
              <a:solidFill>
                <a:srgbClr val="000000"/>
              </a:solidFill>
              <a:effectLst/>
              <a:uFillTx/>
              <a:latin typeface="Calibri"/>
            </a:endParaRPr>
          </a:p>
        </p:txBody>
      </p:sp>
      <p:sp>
        <p:nvSpPr>
          <p:cNvPr id="120" name="Abgerundetes Rechteck 23"/>
          <p:cNvSpPr/>
          <p:nvPr/>
        </p:nvSpPr>
        <p:spPr>
          <a:xfrm>
            <a:off x="509760" y="2775600"/>
            <a:ext cx="1844280" cy="1145880"/>
          </a:xfrm>
          <a:prstGeom prst="roundRect">
            <a:avLst>
              <a:gd name="adj" fmla="val 10000"/>
            </a:avLst>
          </a:prstGeom>
          <a:solidFill>
            <a:srgbClr val="69AF2A"/>
          </a:solidFill>
          <a:ln>
            <a:solidFill>
              <a:srgbClr val="FFFFFF"/>
            </a:solidFill>
            <a:round/>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p:style>
        <p:txBody>
          <a:bodyPr lIns="90000" tIns="45000" rIns="90000" bIns="45000" anchor="t">
            <a:noAutofit/>
          </a:bodyPr>
          <a:lstStyle/>
          <a:p>
            <a:pPr defTabSz="914400">
              <a:lnSpc>
                <a:spcPct val="100000"/>
              </a:lnSpc>
            </a:pPr>
            <a:endParaRPr lang="de-DE" sz="1800" b="0" u="none" strike="noStrike">
              <a:solidFill>
                <a:srgbClr val="FFFFFF"/>
              </a:solidFill>
              <a:effectLst/>
              <a:uFillTx/>
              <a:latin typeface="Calibri"/>
              <a:ea typeface="Arial"/>
            </a:endParaRPr>
          </a:p>
        </p:txBody>
      </p:sp>
      <p:sp>
        <p:nvSpPr>
          <p:cNvPr id="121" name="Freihandform 5"/>
          <p:cNvSpPr/>
          <p:nvPr/>
        </p:nvSpPr>
        <p:spPr>
          <a:xfrm>
            <a:off x="591840" y="2856240"/>
            <a:ext cx="1844280" cy="1145880"/>
          </a:xfrm>
          <a:custGeom>
            <a:avLst/>
            <a:gdLst>
              <a:gd name="textAreaLeft" fmla="*/ 0 w 1844280"/>
              <a:gd name="textAreaRight" fmla="*/ 1845000 w 1844280"/>
              <a:gd name="textAreaTop" fmla="*/ 0 h 1145880"/>
              <a:gd name="textAreaBottom" fmla="*/ 1146600 h 1145880"/>
              <a:gd name="GluePoint1X" fmla="*/ 0 w 2170958"/>
              <a:gd name="GluePoint1Y" fmla="*/ 137856 h 1378558"/>
              <a:gd name="GluePoint2X" fmla="*/ 137856 w 2170958"/>
              <a:gd name="GluePoint2Y" fmla="*/ 0 h 1378558"/>
              <a:gd name="GluePoint3X" fmla="*/ 2033102 w 2170958"/>
              <a:gd name="GluePoint3Y" fmla="*/ 0 h 1378558"/>
              <a:gd name="GluePoint4X" fmla="*/ 2170958 w 2170958"/>
              <a:gd name="GluePoint4Y" fmla="*/ 137856 h 1378558"/>
              <a:gd name="GluePoint5X" fmla="*/ 2170958 w 2170958"/>
              <a:gd name="GluePoint5Y" fmla="*/ 1240702 h 1378558"/>
              <a:gd name="GluePoint6X" fmla="*/ 2033102 w 2170958"/>
              <a:gd name="GluePoint6Y" fmla="*/ 1378558 h 1378558"/>
              <a:gd name="GluePoint7X" fmla="*/ 137856 w 2170958"/>
              <a:gd name="GluePoint7Y" fmla="*/ 1378558 h 1378558"/>
              <a:gd name="GluePoint8X" fmla="*/ 0 w 2170958"/>
              <a:gd name="GluePoint8Y" fmla="*/ 1240702 h 1378558"/>
              <a:gd name="GluePoint9X" fmla="*/ 0 w 2170958"/>
              <a:gd name="GluePoint9Y" fmla="*/ 137856 h 1378558"/>
            </a:gdLst>
            <a:ahLst/>
            <a:cxnLst>
              <a:cxn ang="0">
                <a:pos x="GluePoint1X" y="GluePoint1Y"/>
              </a:cxn>
              <a:cxn ang="0">
                <a:pos x="GluePoint2X" y="GluePoint2Y"/>
              </a:cxn>
              <a:cxn ang="0">
                <a:pos x="GluePoint3X" y="GluePoint3Y"/>
              </a:cxn>
              <a:cxn ang="0">
                <a:pos x="GluePoint4X" y="GluePoint4Y"/>
              </a:cxn>
              <a:cxn ang="0">
                <a:pos x="GluePoint5X" y="GluePoint5Y"/>
              </a:cxn>
              <a:cxn ang="0">
                <a:pos x="GluePoint6X" y="GluePoint6Y"/>
              </a:cxn>
              <a:cxn ang="0">
                <a:pos x="GluePoint7X" y="GluePoint7Y"/>
              </a:cxn>
              <a:cxn ang="0">
                <a:pos x="GluePoint8X" y="GluePoint8Y"/>
              </a:cxn>
              <a:cxn ang="0">
                <a:pos x="GluePoint9X" y="GluePoint9Y"/>
              </a:cxn>
            </a:cxnLst>
            <a:rect l="textAreaLeft" t="textAreaTop" r="textAreaRight" b="textAreaBottom"/>
            <a:pathLst>
              <a:path w="2170958" h="1378558">
                <a:moveTo>
                  <a:pt x="0" y="137856"/>
                </a:moveTo>
                <a:cubicBezTo>
                  <a:pt x="0" y="61720"/>
                  <a:pt x="61720" y="0"/>
                  <a:pt x="137856" y="0"/>
                </a:cubicBezTo>
                <a:lnTo>
                  <a:pt x="2033102" y="0"/>
                </a:lnTo>
                <a:cubicBezTo>
                  <a:pt x="2109238" y="0"/>
                  <a:pt x="2170958" y="61720"/>
                  <a:pt x="2170958" y="137856"/>
                </a:cubicBezTo>
                <a:lnTo>
                  <a:pt x="2170958" y="1240702"/>
                </a:lnTo>
                <a:cubicBezTo>
                  <a:pt x="2170958" y="1316838"/>
                  <a:pt x="2109238" y="1378558"/>
                  <a:pt x="2033102" y="1378558"/>
                </a:cubicBezTo>
                <a:lnTo>
                  <a:pt x="137856" y="1378558"/>
                </a:lnTo>
                <a:cubicBezTo>
                  <a:pt x="61720" y="1378558"/>
                  <a:pt x="0" y="1316838"/>
                  <a:pt x="0" y="1240702"/>
                </a:cubicBezTo>
                <a:lnTo>
                  <a:pt x="0" y="137856"/>
                </a:lnTo>
                <a:close/>
              </a:path>
            </a:pathLst>
          </a:custGeom>
          <a:solidFill>
            <a:srgbClr val="FFFFFF"/>
          </a:solidFill>
          <a:ln>
            <a:solidFill>
              <a:srgbClr val="69AF2A"/>
            </a:solidFill>
            <a:round/>
          </a:ln>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p:style>
        <p:txBody>
          <a:bodyPr lIns="139320" tIns="139320" rIns="139320" bIns="139320" numCol="1" spcCol="1440" anchor="ctr">
            <a:noAutofit/>
          </a:bodyPr>
          <a:lstStyle/>
          <a:p>
            <a:pPr defTabSz="1155600">
              <a:lnSpc>
                <a:spcPct val="90000"/>
              </a:lnSpc>
              <a:spcAft>
                <a:spcPts val="700"/>
              </a:spcAft>
            </a:pPr>
            <a:r>
              <a:rPr lang="de-DE" sz="2000" b="0" u="none" strike="noStrike">
                <a:solidFill>
                  <a:schemeClr val="dk1"/>
                </a:solidFill>
                <a:effectLst/>
                <a:uFillTx/>
                <a:latin typeface="Arial"/>
                <a:ea typeface="Arial"/>
              </a:rPr>
              <a:t>Einführung in das Projekt</a:t>
            </a:r>
            <a:endParaRPr lang="de-DE" sz="2000" b="0" u="none" strike="noStrike">
              <a:solidFill>
                <a:srgbClr val="000000"/>
              </a:solidFill>
              <a:effectLst/>
              <a:uFillTx/>
              <a:latin typeface="Calibri"/>
            </a:endParaRPr>
          </a:p>
        </p:txBody>
      </p:sp>
      <p:sp>
        <p:nvSpPr>
          <p:cNvPr id="122" name="Abgerundetes Rechteck 21"/>
          <p:cNvSpPr/>
          <p:nvPr/>
        </p:nvSpPr>
        <p:spPr>
          <a:xfrm>
            <a:off x="5352120" y="2823480"/>
            <a:ext cx="1844280" cy="1145880"/>
          </a:xfrm>
          <a:prstGeom prst="roundRect">
            <a:avLst>
              <a:gd name="adj" fmla="val 10000"/>
            </a:avLst>
          </a:prstGeom>
          <a:solidFill>
            <a:srgbClr val="69AF2A"/>
          </a:solidFill>
          <a:ln>
            <a:solidFill>
              <a:srgbClr val="FFFFFF"/>
            </a:solidFill>
            <a:round/>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p:style>
        <p:txBody>
          <a:bodyPr lIns="90000" tIns="45000" rIns="90000" bIns="45000" anchor="t">
            <a:noAutofit/>
          </a:bodyPr>
          <a:lstStyle/>
          <a:p>
            <a:pPr defTabSz="914400">
              <a:lnSpc>
                <a:spcPct val="100000"/>
              </a:lnSpc>
            </a:pPr>
            <a:endParaRPr lang="de-DE" sz="1800" b="0" u="none" strike="noStrike">
              <a:solidFill>
                <a:srgbClr val="FFFFFF"/>
              </a:solidFill>
              <a:effectLst/>
              <a:uFillTx/>
              <a:latin typeface="Calibri"/>
              <a:ea typeface="Arial"/>
            </a:endParaRPr>
          </a:p>
        </p:txBody>
      </p:sp>
      <p:sp>
        <p:nvSpPr>
          <p:cNvPr id="123" name="Freihandform 3"/>
          <p:cNvSpPr/>
          <p:nvPr/>
        </p:nvSpPr>
        <p:spPr>
          <a:xfrm>
            <a:off x="5434200" y="2904120"/>
            <a:ext cx="1844280" cy="1145880"/>
          </a:xfrm>
          <a:custGeom>
            <a:avLst/>
            <a:gdLst>
              <a:gd name="textAreaLeft" fmla="*/ 0 w 1844280"/>
              <a:gd name="textAreaRight" fmla="*/ 1845000 w 1844280"/>
              <a:gd name="textAreaTop" fmla="*/ 0 h 1145880"/>
              <a:gd name="textAreaBottom" fmla="*/ 1146600 h 1145880"/>
              <a:gd name="GluePoint1X" fmla="*/ 0 w 2170958"/>
              <a:gd name="GluePoint1Y" fmla="*/ 137856 h 1378558"/>
              <a:gd name="GluePoint2X" fmla="*/ 137856 w 2170958"/>
              <a:gd name="GluePoint2Y" fmla="*/ 0 h 1378558"/>
              <a:gd name="GluePoint3X" fmla="*/ 2033102 w 2170958"/>
              <a:gd name="GluePoint3Y" fmla="*/ 0 h 1378558"/>
              <a:gd name="GluePoint4X" fmla="*/ 2170958 w 2170958"/>
              <a:gd name="GluePoint4Y" fmla="*/ 137856 h 1378558"/>
              <a:gd name="GluePoint5X" fmla="*/ 2170958 w 2170958"/>
              <a:gd name="GluePoint5Y" fmla="*/ 1240702 h 1378558"/>
              <a:gd name="GluePoint6X" fmla="*/ 2033102 w 2170958"/>
              <a:gd name="GluePoint6Y" fmla="*/ 1378558 h 1378558"/>
              <a:gd name="GluePoint7X" fmla="*/ 137856 w 2170958"/>
              <a:gd name="GluePoint7Y" fmla="*/ 1378558 h 1378558"/>
              <a:gd name="GluePoint8X" fmla="*/ 0 w 2170958"/>
              <a:gd name="GluePoint8Y" fmla="*/ 1240702 h 1378558"/>
              <a:gd name="GluePoint9X" fmla="*/ 0 w 2170958"/>
              <a:gd name="GluePoint9Y" fmla="*/ 137856 h 1378558"/>
            </a:gdLst>
            <a:ahLst/>
            <a:cxnLst>
              <a:cxn ang="0">
                <a:pos x="GluePoint1X" y="GluePoint1Y"/>
              </a:cxn>
              <a:cxn ang="0">
                <a:pos x="GluePoint2X" y="GluePoint2Y"/>
              </a:cxn>
              <a:cxn ang="0">
                <a:pos x="GluePoint3X" y="GluePoint3Y"/>
              </a:cxn>
              <a:cxn ang="0">
                <a:pos x="GluePoint4X" y="GluePoint4Y"/>
              </a:cxn>
              <a:cxn ang="0">
                <a:pos x="GluePoint5X" y="GluePoint5Y"/>
              </a:cxn>
              <a:cxn ang="0">
                <a:pos x="GluePoint6X" y="GluePoint6Y"/>
              </a:cxn>
              <a:cxn ang="0">
                <a:pos x="GluePoint7X" y="GluePoint7Y"/>
              </a:cxn>
              <a:cxn ang="0">
                <a:pos x="GluePoint8X" y="GluePoint8Y"/>
              </a:cxn>
              <a:cxn ang="0">
                <a:pos x="GluePoint9X" y="GluePoint9Y"/>
              </a:cxn>
            </a:cxnLst>
            <a:rect l="textAreaLeft" t="textAreaTop" r="textAreaRight" b="textAreaBottom"/>
            <a:pathLst>
              <a:path w="2170958" h="1378558">
                <a:moveTo>
                  <a:pt x="0" y="137856"/>
                </a:moveTo>
                <a:cubicBezTo>
                  <a:pt x="0" y="61720"/>
                  <a:pt x="61720" y="0"/>
                  <a:pt x="137856" y="0"/>
                </a:cubicBezTo>
                <a:lnTo>
                  <a:pt x="2033102" y="0"/>
                </a:lnTo>
                <a:cubicBezTo>
                  <a:pt x="2109238" y="0"/>
                  <a:pt x="2170958" y="61720"/>
                  <a:pt x="2170958" y="137856"/>
                </a:cubicBezTo>
                <a:lnTo>
                  <a:pt x="2170958" y="1240702"/>
                </a:lnTo>
                <a:cubicBezTo>
                  <a:pt x="2170958" y="1316838"/>
                  <a:pt x="2109238" y="1378558"/>
                  <a:pt x="2033102" y="1378558"/>
                </a:cubicBezTo>
                <a:lnTo>
                  <a:pt x="137856" y="1378558"/>
                </a:lnTo>
                <a:cubicBezTo>
                  <a:pt x="61720" y="1378558"/>
                  <a:pt x="0" y="1316838"/>
                  <a:pt x="0" y="1240702"/>
                </a:cubicBezTo>
                <a:lnTo>
                  <a:pt x="0" y="137856"/>
                </a:lnTo>
                <a:close/>
              </a:path>
            </a:pathLst>
          </a:custGeom>
          <a:solidFill>
            <a:srgbClr val="FFFFFF"/>
          </a:solidFill>
          <a:ln>
            <a:solidFill>
              <a:srgbClr val="69AF2A"/>
            </a:solidFill>
            <a:round/>
          </a:ln>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p:style>
        <p:txBody>
          <a:bodyPr lIns="139320" tIns="139320" rIns="139320" bIns="139320" numCol="1" spcCol="1440" anchor="ctr">
            <a:noAutofit/>
          </a:bodyPr>
          <a:lstStyle/>
          <a:p>
            <a:pPr defTabSz="1155600">
              <a:lnSpc>
                <a:spcPct val="90000"/>
              </a:lnSpc>
              <a:spcAft>
                <a:spcPts val="700"/>
              </a:spcAft>
            </a:pPr>
            <a:r>
              <a:rPr lang="de-DE" sz="2000" b="0" u="none" strike="noStrike">
                <a:solidFill>
                  <a:schemeClr val="dk1"/>
                </a:solidFill>
                <a:effectLst/>
                <a:uFillTx/>
                <a:latin typeface="Arial"/>
                <a:ea typeface="Arial"/>
              </a:rPr>
              <a:t>Zeit für Fragen</a:t>
            </a:r>
            <a:endParaRPr lang="de-DE" sz="2000" b="0" u="none" strike="noStrike">
              <a:solidFill>
                <a:srgbClr val="000000"/>
              </a:solidFill>
              <a:effectLst/>
              <a:uFillTx/>
              <a:latin typeface="Calibri"/>
            </a:endParaRPr>
          </a:p>
        </p:txBody>
      </p:sp>
      <p:pic>
        <p:nvPicPr>
          <p:cNvPr id="124" name="Image 2"/>
          <p:cNvPicPr/>
          <p:nvPr/>
        </p:nvPicPr>
        <p:blipFill>
          <a:blip r:embed="rId3"/>
          <a:srcRect l="13555" t="21126" r="20755" b="14865"/>
          <a:stretch/>
        </p:blipFill>
        <p:spPr>
          <a:xfrm>
            <a:off x="8443440" y="1022040"/>
            <a:ext cx="3747960" cy="5082480"/>
          </a:xfrm>
          <a:prstGeom prst="rect">
            <a:avLst/>
          </a:prstGeom>
          <a:noFill/>
          <a:ln w="0">
            <a:noFill/>
          </a:ln>
        </p:spPr>
      </p:pic>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 name="Textplatzhalter 2">
            <a:extLst>
              <a:ext uri="{FF2B5EF4-FFF2-40B4-BE49-F238E27FC236}">
                <a16:creationId xmlns:a16="http://schemas.microsoft.com/office/drawing/2014/main" id="{A14BD70F-BC46-EF35-39E2-C3AEB500FC26}"/>
              </a:ext>
            </a:extLst>
          </p:cNvPr>
          <p:cNvSpPr>
            <a:spLocks noGrp="1"/>
          </p:cNvSpPr>
          <p:nvPr>
            <p:ph type="body" idx="4294967295"/>
          </p:nvPr>
        </p:nvSpPr>
        <p:spPr>
          <a:xfrm>
            <a:off x="1933303" y="2788603"/>
            <a:ext cx="7969250" cy="1463675"/>
          </a:xfrm>
          <a:prstGeom prst="rect">
            <a:avLst/>
          </a:prstGeom>
        </p:spPr>
        <p:txBody>
          <a:bodyPr>
            <a:normAutofit/>
          </a:bodyPr>
          <a:lstStyle/>
          <a:p>
            <a:pPr marL="0" indent="0">
              <a:buNone/>
            </a:pPr>
            <a:r>
              <a:rPr lang="de-DE" sz="4000" dirty="0"/>
              <a:t>Beispielhafte Problemstellung</a:t>
            </a:r>
          </a:p>
        </p:txBody>
      </p:sp>
    </p:spTree>
    <p:extLst>
      <p:ext uri="{BB962C8B-B14F-4D97-AF65-F5344CB8AC3E}">
        <p14:creationId xmlns:p14="http://schemas.microsoft.com/office/powerpoint/2010/main" val="257439989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56C4A68-3910-1A8C-C2DB-57F3FBEAA733}"/>
              </a:ext>
            </a:extLst>
          </p:cNvPr>
          <p:cNvSpPr>
            <a:spLocks noGrp="1"/>
          </p:cNvSpPr>
          <p:nvPr>
            <p:ph type="title" idx="4294967295"/>
          </p:nvPr>
        </p:nvSpPr>
        <p:spPr>
          <a:xfrm>
            <a:off x="509451" y="574043"/>
            <a:ext cx="9142413" cy="2386013"/>
          </a:xfrm>
          <a:prstGeom prst="rect">
            <a:avLst/>
          </a:prstGeom>
        </p:spPr>
        <p:txBody>
          <a:bodyPr/>
          <a:lstStyle/>
          <a:p>
            <a:r>
              <a:rPr lang="de-DE" dirty="0"/>
              <a:t>Ihr seid gefragt!</a:t>
            </a:r>
          </a:p>
        </p:txBody>
      </p:sp>
      <p:sp>
        <p:nvSpPr>
          <p:cNvPr id="3" name="Textplatzhalter 2">
            <a:extLst>
              <a:ext uri="{FF2B5EF4-FFF2-40B4-BE49-F238E27FC236}">
                <a16:creationId xmlns:a16="http://schemas.microsoft.com/office/drawing/2014/main" id="{A05F5F52-AB42-089D-5B1D-C31B9490561C}"/>
              </a:ext>
            </a:extLst>
          </p:cNvPr>
          <p:cNvSpPr>
            <a:spLocks noGrp="1"/>
          </p:cNvSpPr>
          <p:nvPr>
            <p:ph type="body" idx="4294967295"/>
          </p:nvPr>
        </p:nvSpPr>
        <p:spPr>
          <a:xfrm>
            <a:off x="509451" y="2960056"/>
            <a:ext cx="10972800" cy="1501775"/>
          </a:xfrm>
          <a:prstGeom prst="rect">
            <a:avLst/>
          </a:prstGeom>
        </p:spPr>
        <p:txBody>
          <a:bodyPr/>
          <a:lstStyle/>
          <a:p>
            <a:pPr marL="0" indent="0" algn="ctr">
              <a:buNone/>
            </a:pPr>
            <a:r>
              <a:rPr lang="de-DE" sz="3200" dirty="0"/>
              <a:t>Was nervt euch an der Schule?</a:t>
            </a:r>
          </a:p>
          <a:p>
            <a:pPr marL="0" indent="0" algn="ctr">
              <a:buNone/>
            </a:pPr>
            <a:r>
              <a:rPr lang="de-DE" sz="3200" dirty="0"/>
              <a:t>Was sollte Schule 2035 besser machen?</a:t>
            </a:r>
            <a:endParaRPr lang="de-DE" sz="2400" dirty="0"/>
          </a:p>
        </p:txBody>
      </p:sp>
      <p:sp>
        <p:nvSpPr>
          <p:cNvPr id="5" name="Abgerundetes Rechteck 4">
            <a:extLst>
              <a:ext uri="{FF2B5EF4-FFF2-40B4-BE49-F238E27FC236}">
                <a16:creationId xmlns:a16="http://schemas.microsoft.com/office/drawing/2014/main" id="{6EC60EDD-865E-BA47-0B22-1FA61963950E}"/>
              </a:ext>
            </a:extLst>
          </p:cNvPr>
          <p:cNvSpPr/>
          <p:nvPr/>
        </p:nvSpPr>
        <p:spPr>
          <a:xfrm>
            <a:off x="1388125" y="2555913"/>
            <a:ext cx="9694844" cy="1905918"/>
          </a:xfrm>
          <a:prstGeom prst="roundRect">
            <a:avLst/>
          </a:prstGeom>
          <a:noFill/>
          <a:ln w="635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6" name="Textfeld 5">
            <a:extLst>
              <a:ext uri="{FF2B5EF4-FFF2-40B4-BE49-F238E27FC236}">
                <a16:creationId xmlns:a16="http://schemas.microsoft.com/office/drawing/2014/main" id="{D9CA30F0-33B8-ED92-7F7F-8A341D4B4474}"/>
              </a:ext>
            </a:extLst>
          </p:cNvPr>
          <p:cNvSpPr txBox="1"/>
          <p:nvPr/>
        </p:nvSpPr>
        <p:spPr>
          <a:xfrm>
            <a:off x="7697950" y="4681519"/>
            <a:ext cx="1311007" cy="2646878"/>
          </a:xfrm>
          <a:prstGeom prst="rect">
            <a:avLst/>
          </a:prstGeom>
          <a:noFill/>
        </p:spPr>
        <p:txBody>
          <a:bodyPr wrap="square" rtlCol="0">
            <a:spAutoFit/>
          </a:bodyPr>
          <a:lstStyle/>
          <a:p>
            <a:r>
              <a:rPr lang="de-DE" sz="16600" dirty="0"/>
              <a:t>🤔</a:t>
            </a:r>
          </a:p>
        </p:txBody>
      </p:sp>
    </p:spTree>
    <p:extLst>
      <p:ext uri="{BB962C8B-B14F-4D97-AF65-F5344CB8AC3E}">
        <p14:creationId xmlns:p14="http://schemas.microsoft.com/office/powerpoint/2010/main" val="191550048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165" name="Titel 1"/>
          <p:cNvSpPr/>
          <p:nvPr/>
        </p:nvSpPr>
        <p:spPr>
          <a:xfrm>
            <a:off x="690600" y="3345289"/>
            <a:ext cx="10810800" cy="2133360"/>
          </a:xfrm>
          <a:prstGeom prst="rect">
            <a:avLst/>
          </a:prstGeom>
          <a:noFill/>
          <a:ln w="0">
            <a:noFill/>
          </a:ln>
        </p:spPr>
        <p:style>
          <a:lnRef idx="0">
            <a:scrgbClr r="0" g="0" b="0"/>
          </a:lnRef>
          <a:fillRef idx="0">
            <a:scrgbClr r="0" g="0" b="0"/>
          </a:fillRef>
          <a:effectRef idx="0">
            <a:scrgbClr r="0" g="0" b="0"/>
          </a:effectRef>
          <a:fontRef idx="minor"/>
        </p:style>
        <p:txBody>
          <a:bodyPr anchor="ctr">
            <a:noAutofit/>
          </a:bodyPr>
          <a:lstStyle/>
          <a:p>
            <a:pPr defTabSz="914400">
              <a:lnSpc>
                <a:spcPct val="100000"/>
              </a:lnSpc>
              <a:spcAft>
                <a:spcPts val="1800"/>
              </a:spcAft>
            </a:pPr>
            <a:r>
              <a:rPr lang="en-US" sz="3600" b="1" strike="noStrike" dirty="0">
                <a:solidFill>
                  <a:schemeClr val="dk1"/>
                </a:solidFill>
                <a:effectLst/>
                <a:uFillTx/>
                <a:latin typeface="Arial"/>
                <a:ea typeface="Cambria"/>
              </a:rPr>
              <a:t>Challenge: </a:t>
            </a:r>
          </a:p>
          <a:p>
            <a:pPr defTabSz="914400">
              <a:lnSpc>
                <a:spcPct val="100000"/>
              </a:lnSpc>
              <a:spcAft>
                <a:spcPts val="1800"/>
              </a:spcAft>
            </a:pPr>
            <a:r>
              <a:rPr lang="en-US" sz="3600" b="1" dirty="0" err="1">
                <a:solidFill>
                  <a:schemeClr val="dk1"/>
                </a:solidFill>
                <a:latin typeface="Arial"/>
              </a:rPr>
              <a:t>Entwickelt</a:t>
            </a:r>
            <a:r>
              <a:rPr lang="en-US" sz="3600" b="1" dirty="0">
                <a:solidFill>
                  <a:schemeClr val="dk1"/>
                </a:solidFill>
                <a:latin typeface="Arial"/>
              </a:rPr>
              <a:t> </a:t>
            </a:r>
            <a:r>
              <a:rPr lang="en-US" sz="3600" b="1" dirty="0" err="1">
                <a:solidFill>
                  <a:schemeClr val="dk1"/>
                </a:solidFill>
                <a:latin typeface="Arial"/>
              </a:rPr>
              <a:t>einen</a:t>
            </a:r>
            <a:r>
              <a:rPr lang="en-US" sz="3600" b="1" dirty="0">
                <a:solidFill>
                  <a:schemeClr val="dk1"/>
                </a:solidFill>
                <a:latin typeface="Arial"/>
              </a:rPr>
              <a:t> </a:t>
            </a:r>
            <a:r>
              <a:rPr lang="en-US" sz="3600" b="1" dirty="0" err="1">
                <a:solidFill>
                  <a:schemeClr val="dk1"/>
                </a:solidFill>
                <a:latin typeface="Arial"/>
              </a:rPr>
              <a:t>digitalen</a:t>
            </a:r>
            <a:r>
              <a:rPr lang="en-US" sz="3600" b="1" dirty="0">
                <a:solidFill>
                  <a:schemeClr val="dk1"/>
                </a:solidFill>
                <a:latin typeface="Arial"/>
              </a:rPr>
              <a:t> </a:t>
            </a:r>
            <a:r>
              <a:rPr lang="en-US" sz="3600" b="1" dirty="0" err="1">
                <a:solidFill>
                  <a:schemeClr val="dk1"/>
                </a:solidFill>
                <a:latin typeface="Arial"/>
              </a:rPr>
              <a:t>Lernbuddy</a:t>
            </a:r>
            <a:r>
              <a:rPr lang="en-US" sz="3600" b="1" dirty="0">
                <a:solidFill>
                  <a:schemeClr val="dk1"/>
                </a:solidFill>
                <a:latin typeface="Arial"/>
              </a:rPr>
              <a:t> für die Schule der Zukunft </a:t>
            </a:r>
            <a:endParaRPr lang="de-DE" sz="3600" b="0" u="none" strike="noStrike" dirty="0">
              <a:solidFill>
                <a:srgbClr val="000000"/>
              </a:solidFill>
              <a:effectLst/>
              <a:uFillTx/>
              <a:latin typeface="Calibri"/>
            </a:endParaRPr>
          </a:p>
        </p:txBody>
      </p:sp>
      <p:pic>
        <p:nvPicPr>
          <p:cNvPr id="166" name="Grafik 1"/>
          <p:cNvPicPr/>
          <p:nvPr/>
        </p:nvPicPr>
        <p:blipFill>
          <a:blip r:embed="rId3"/>
          <a:srcRect t="9042" b="7749"/>
          <a:stretch/>
        </p:blipFill>
        <p:spPr>
          <a:xfrm>
            <a:off x="7654834" y="128571"/>
            <a:ext cx="4292880" cy="2544961"/>
          </a:xfrm>
          <a:prstGeom prst="rect">
            <a:avLst/>
          </a:prstGeom>
          <a:noFill/>
          <a:ln w="0">
            <a:noFill/>
          </a:ln>
        </p:spPr>
      </p:pic>
      <p:sp>
        <p:nvSpPr>
          <p:cNvPr id="167" name="Textfeld 2"/>
          <p:cNvSpPr/>
          <p:nvPr/>
        </p:nvSpPr>
        <p:spPr>
          <a:xfrm>
            <a:off x="8054194" y="2673532"/>
            <a:ext cx="1411262" cy="260156"/>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nchor="t">
            <a:spAutoFit/>
          </a:bodyPr>
          <a:lstStyle/>
          <a:p>
            <a:pPr defTabSz="914400">
              <a:lnSpc>
                <a:spcPct val="100000"/>
              </a:lnSpc>
            </a:pPr>
            <a:r>
              <a:rPr lang="de-DE" sz="1050" b="0" u="none" strike="noStrike" dirty="0">
                <a:solidFill>
                  <a:schemeClr val="dk1"/>
                </a:solidFill>
                <a:effectLst/>
                <a:uFillTx/>
                <a:latin typeface="Arial"/>
                <a:ea typeface="Arial"/>
              </a:rPr>
              <a:t>Bild mit KI generiert</a:t>
            </a:r>
            <a:endParaRPr lang="de-DE" sz="1050" b="0" u="none" strike="noStrike" dirty="0">
              <a:solidFill>
                <a:srgbClr val="000000"/>
              </a:solidFill>
              <a:effectLst/>
              <a:uFillTx/>
              <a:latin typeface="Calibri"/>
            </a:endParaRPr>
          </a:p>
        </p:txBody>
      </p:sp>
      <p:sp>
        <p:nvSpPr>
          <p:cNvPr id="5" name="Wolke 4">
            <a:extLst>
              <a:ext uri="{FF2B5EF4-FFF2-40B4-BE49-F238E27FC236}">
                <a16:creationId xmlns:a16="http://schemas.microsoft.com/office/drawing/2014/main" id="{22BC162A-0366-D70A-2CA4-CDADBA6FFC06}"/>
              </a:ext>
            </a:extLst>
          </p:cNvPr>
          <p:cNvSpPr/>
          <p:nvPr/>
        </p:nvSpPr>
        <p:spPr>
          <a:xfrm>
            <a:off x="1630486" y="423561"/>
            <a:ext cx="4725753" cy="2510127"/>
          </a:xfrm>
          <a:prstGeom prst="cloud">
            <a:avLst/>
          </a:prstGeom>
          <a:gradFill flip="none" rotWithShape="1">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tileRect/>
          </a:gra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sz="1800" dirty="0">
                <a:solidFill>
                  <a:schemeClr val="tx1"/>
                </a:solidFill>
              </a:rPr>
              <a:t>Lernorganisation verbessern</a:t>
            </a:r>
          </a:p>
          <a:p>
            <a:pPr algn="ctr"/>
            <a:r>
              <a:rPr lang="de-DE" sz="1800" dirty="0">
                <a:solidFill>
                  <a:schemeClr val="tx1"/>
                </a:solidFill>
              </a:rPr>
              <a:t>Motivation steigern</a:t>
            </a:r>
          </a:p>
          <a:p>
            <a:pPr algn="ctr"/>
            <a:r>
              <a:rPr lang="de-DE" sz="1800" dirty="0">
                <a:solidFill>
                  <a:schemeClr val="tx1"/>
                </a:solidFill>
              </a:rPr>
              <a:t>Feedback an die Schule</a:t>
            </a:r>
          </a:p>
          <a:p>
            <a:pPr algn="ctr"/>
            <a:r>
              <a:rPr lang="de-DE" sz="1800" dirty="0">
                <a:solidFill>
                  <a:schemeClr val="tx1"/>
                </a:solidFill>
              </a:rPr>
              <a:t>Berufsorientierung</a:t>
            </a:r>
          </a:p>
          <a:p>
            <a:pPr algn="ctr"/>
            <a:r>
              <a:rPr lang="de-DE" sz="1800" dirty="0">
                <a:solidFill>
                  <a:schemeClr val="tx1"/>
                </a:solidFill>
              </a:rPr>
              <a:t>Individuelle Stärken sichtbar machen</a:t>
            </a:r>
            <a:endParaRPr lang="de-DE" dirty="0">
              <a:solidFill>
                <a:schemeClr val="tx1"/>
              </a:solidFill>
            </a:endParaRP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497F2FF-7D1A-9884-8D93-AEE805EFAB70}"/>
              </a:ext>
            </a:extLst>
          </p:cNvPr>
          <p:cNvSpPr>
            <a:spLocks noGrp="1"/>
          </p:cNvSpPr>
          <p:nvPr>
            <p:ph type="title" idx="4294967295"/>
          </p:nvPr>
        </p:nvSpPr>
        <p:spPr>
          <a:xfrm>
            <a:off x="600891" y="436562"/>
            <a:ext cx="10514013" cy="903288"/>
          </a:xfrm>
          <a:prstGeom prst="rect">
            <a:avLst/>
          </a:prstGeom>
        </p:spPr>
        <p:txBody>
          <a:bodyPr/>
          <a:lstStyle/>
          <a:p>
            <a:r>
              <a:rPr lang="de-DE" dirty="0"/>
              <a:t>Persona</a:t>
            </a:r>
          </a:p>
        </p:txBody>
      </p:sp>
      <p:sp>
        <p:nvSpPr>
          <p:cNvPr id="4" name="Rectangle 1">
            <a:extLst>
              <a:ext uri="{FF2B5EF4-FFF2-40B4-BE49-F238E27FC236}">
                <a16:creationId xmlns:a16="http://schemas.microsoft.com/office/drawing/2014/main" id="{4EE1CB33-8CDB-085C-4E74-12FAB4711450}"/>
              </a:ext>
            </a:extLst>
          </p:cNvPr>
          <p:cNvSpPr>
            <a:spLocks noGrp="1" noChangeArrowheads="1"/>
          </p:cNvSpPr>
          <p:nvPr>
            <p:ph type="body" idx="4294967295"/>
          </p:nvPr>
        </p:nvSpPr>
        <p:spPr bwMode="auto">
          <a:xfrm>
            <a:off x="705394" y="1544477"/>
            <a:ext cx="10514013" cy="397031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de-DE" altLang="de-DE" sz="1800" b="1" i="0" u="none" strike="noStrike" cap="none" normalizeH="0" baseline="0" dirty="0">
                <a:ln>
                  <a:noFill/>
                </a:ln>
                <a:solidFill>
                  <a:srgbClr val="000000"/>
                </a:solidFill>
                <a:effectLst/>
                <a:latin typeface="Arial" panose="020B0604020202020204" pitchFamily="34" charset="0"/>
              </a:rPr>
              <a:t>Name:</a:t>
            </a:r>
            <a:r>
              <a:rPr kumimoji="0" lang="de-DE" altLang="de-DE" sz="1800" b="0" i="0" u="none" strike="noStrike" cap="none" normalizeH="0" baseline="0" dirty="0">
                <a:ln>
                  <a:noFill/>
                </a:ln>
                <a:solidFill>
                  <a:srgbClr val="000000"/>
                </a:solidFill>
                <a:effectLst/>
                <a:latin typeface="Arial" panose="020B0604020202020204" pitchFamily="34" charset="0"/>
              </a:rPr>
              <a:t> Leon</a:t>
            </a:r>
            <a:br>
              <a:rPr kumimoji="0" lang="de-DE" altLang="de-DE" sz="1800" b="0" i="0" u="none" strike="noStrike" cap="none" normalizeH="0" baseline="0" dirty="0">
                <a:ln>
                  <a:noFill/>
                </a:ln>
                <a:solidFill>
                  <a:srgbClr val="000000"/>
                </a:solidFill>
                <a:effectLst/>
                <a:latin typeface="Arial" panose="020B0604020202020204" pitchFamily="34" charset="0"/>
              </a:rPr>
            </a:br>
            <a:r>
              <a:rPr kumimoji="0" lang="de-DE" altLang="de-DE" sz="1800" b="1" i="0" u="none" strike="noStrike" cap="none" normalizeH="0" baseline="0" dirty="0">
                <a:ln>
                  <a:noFill/>
                </a:ln>
                <a:solidFill>
                  <a:srgbClr val="000000"/>
                </a:solidFill>
                <a:effectLst/>
                <a:latin typeface="Arial" panose="020B0604020202020204" pitchFamily="34" charset="0"/>
              </a:rPr>
              <a:t>Alter:</a:t>
            </a:r>
            <a:r>
              <a:rPr kumimoji="0" lang="de-DE" altLang="de-DE" sz="1800" b="0" i="0" u="none" strike="noStrike" cap="none" normalizeH="0" baseline="0" dirty="0">
                <a:ln>
                  <a:noFill/>
                </a:ln>
                <a:solidFill>
                  <a:srgbClr val="000000"/>
                </a:solidFill>
                <a:effectLst/>
                <a:latin typeface="Arial" panose="020B0604020202020204" pitchFamily="34" charset="0"/>
              </a:rPr>
              <a:t> 15 Jahre</a:t>
            </a:r>
            <a:br>
              <a:rPr kumimoji="0" lang="de-DE" altLang="de-DE" sz="1800" b="0" i="0" u="none" strike="noStrike" cap="none" normalizeH="0" baseline="0" dirty="0">
                <a:ln>
                  <a:noFill/>
                </a:ln>
                <a:solidFill>
                  <a:srgbClr val="000000"/>
                </a:solidFill>
                <a:effectLst/>
                <a:latin typeface="Arial" panose="020B0604020202020204" pitchFamily="34" charset="0"/>
              </a:rPr>
            </a:br>
            <a:r>
              <a:rPr kumimoji="0" lang="de-DE" altLang="de-DE" sz="1800" b="1" i="0" u="none" strike="noStrike" cap="none" normalizeH="0" baseline="0" dirty="0">
                <a:ln>
                  <a:noFill/>
                </a:ln>
                <a:solidFill>
                  <a:srgbClr val="000000"/>
                </a:solidFill>
                <a:effectLst/>
                <a:latin typeface="Arial" panose="020B0604020202020204" pitchFamily="34" charset="0"/>
              </a:rPr>
              <a:t>Klasse:</a:t>
            </a:r>
            <a:r>
              <a:rPr kumimoji="0" lang="de-DE" altLang="de-DE" sz="1800" b="0" i="0" u="none" strike="noStrike" cap="none" normalizeH="0" baseline="0" dirty="0">
                <a:ln>
                  <a:noFill/>
                </a:ln>
                <a:solidFill>
                  <a:srgbClr val="000000"/>
                </a:solidFill>
                <a:effectLst/>
                <a:latin typeface="Arial" panose="020B0604020202020204" pitchFamily="34" charset="0"/>
              </a:rPr>
              <a:t> 9</a:t>
            </a:r>
            <a:br>
              <a:rPr kumimoji="0" lang="de-DE" altLang="de-DE" sz="1800" b="0" i="0" u="none" strike="noStrike" cap="none" normalizeH="0" baseline="0" dirty="0">
                <a:ln>
                  <a:noFill/>
                </a:ln>
                <a:solidFill>
                  <a:srgbClr val="000000"/>
                </a:solidFill>
                <a:effectLst/>
                <a:latin typeface="Arial" panose="020B0604020202020204" pitchFamily="34" charset="0"/>
              </a:rPr>
            </a:br>
            <a:endParaRPr kumimoji="0" lang="de-DE" altLang="de-DE" sz="1800" b="0" i="0" u="none" strike="noStrike" cap="none" normalizeH="0" baseline="0" dirty="0">
              <a:ln>
                <a:noFill/>
              </a:ln>
              <a:solidFill>
                <a:srgbClr val="000000"/>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de-DE" altLang="de-DE" sz="1800" b="1" i="0" u="none" strike="noStrike" cap="none" normalizeH="0" baseline="0" dirty="0">
                <a:ln>
                  <a:noFill/>
                </a:ln>
                <a:solidFill>
                  <a:srgbClr val="000000"/>
                </a:solidFill>
                <a:effectLst/>
                <a:latin typeface="Arial" panose="020B0604020202020204" pitchFamily="34" charset="0"/>
              </a:rPr>
              <a:t>Probleme:</a:t>
            </a:r>
            <a:endParaRPr kumimoji="0" lang="de-DE" altLang="de-DE" sz="1800" b="0" i="0" u="none" strike="noStrike" cap="none" normalizeH="0" baseline="0" dirty="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de-DE" altLang="de-DE" sz="1800" b="0" i="0" u="none" strike="noStrike" cap="none" normalizeH="0" baseline="0" dirty="0">
                <a:ln>
                  <a:noFill/>
                </a:ln>
                <a:solidFill>
                  <a:srgbClr val="000000"/>
                </a:solidFill>
                <a:effectLst/>
                <a:latin typeface="Arial" panose="020B0604020202020204" pitchFamily="34" charset="0"/>
              </a:rPr>
              <a:t> Vergisst regelmäßig Hausaufgaben</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de-DE" altLang="de-DE" sz="1800" b="0" i="0" u="none" strike="noStrike" cap="none" normalizeH="0" baseline="0" dirty="0">
                <a:ln>
                  <a:noFill/>
                </a:ln>
                <a:solidFill>
                  <a:srgbClr val="000000"/>
                </a:solidFill>
                <a:effectLst/>
                <a:latin typeface="Arial" panose="020B0604020202020204" pitchFamily="34" charset="0"/>
              </a:rPr>
              <a:t> Fühlt sich oft gestresst vor Klassenarbeiten</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de-DE" altLang="de-DE" sz="1800" b="0" i="0" u="none" strike="noStrike" cap="none" normalizeH="0" baseline="0" dirty="0">
                <a:ln>
                  <a:noFill/>
                </a:ln>
                <a:solidFill>
                  <a:srgbClr val="000000"/>
                </a:solidFill>
                <a:effectLst/>
                <a:latin typeface="Arial" panose="020B0604020202020204" pitchFamily="34" charset="0"/>
              </a:rPr>
              <a:t> Weiß nicht, welcher Beruf zu ihm passt</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de-DE" altLang="de-DE" sz="1800" b="0" i="0" u="none" strike="noStrike" cap="none" normalizeH="0" baseline="0" dirty="0">
                <a:ln>
                  <a:noFill/>
                </a:ln>
                <a:solidFill>
                  <a:srgbClr val="000000"/>
                </a:solidFill>
                <a:effectLst/>
                <a:latin typeface="Arial" panose="020B0604020202020204" pitchFamily="34" charset="0"/>
              </a:rPr>
              <a:t> Hat Angst, im Unterricht Fragen zu stellen</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de-DE" altLang="de-DE" sz="1800" b="0" i="0" u="none" strike="noStrike" cap="none" normalizeH="0" baseline="0" dirty="0">
                <a:ln>
                  <a:noFill/>
                </a:ln>
                <a:solidFill>
                  <a:srgbClr val="000000"/>
                </a:solidFill>
                <a:effectLst/>
                <a:latin typeface="Arial" panose="020B0604020202020204" pitchFamily="34" charset="0"/>
              </a:rPr>
              <a:t> Nutzt ständig sein Handy</a:t>
            </a:r>
          </a:p>
          <a:p>
            <a:pPr marL="0" marR="0" lvl="0" indent="0" algn="l" defTabSz="914400" rtl="0" eaLnBrk="0" fontAlgn="base" latinLnBrk="0" hangingPunct="0">
              <a:lnSpc>
                <a:spcPct val="100000"/>
              </a:lnSpc>
              <a:spcBef>
                <a:spcPct val="0"/>
              </a:spcBef>
              <a:spcAft>
                <a:spcPct val="0"/>
              </a:spcAft>
              <a:buClrTx/>
              <a:buSzTx/>
              <a:tabLst/>
            </a:pPr>
            <a:endParaRPr kumimoji="0" lang="de-DE" altLang="de-DE" sz="1800" b="0" i="0" u="none" strike="noStrike" cap="none" normalizeH="0" baseline="0" dirty="0">
              <a:ln>
                <a:noFill/>
              </a:ln>
              <a:solidFill>
                <a:srgbClr val="000000"/>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de-DE" altLang="de-DE" sz="1800" b="0" i="0" u="none" strike="noStrike" cap="none" normalizeH="0" baseline="0" dirty="0">
                <a:ln>
                  <a:noFill/>
                </a:ln>
                <a:solidFill>
                  <a:srgbClr val="000000"/>
                </a:solidFill>
                <a:effectLst/>
                <a:latin typeface="Arial" panose="020B0604020202020204" pitchFamily="34" charset="0"/>
              </a:rPr>
              <a:t>Leon sagt:</a:t>
            </a:r>
            <a:endParaRPr kumimoji="0" lang="de-DE" altLang="de-DE" sz="1800" b="0" i="0" u="none" strike="noStrike" cap="none" normalizeH="0" baseline="0" dirty="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de-DE" altLang="de-DE" sz="1800" b="0" i="0" u="none" strike="noStrike" cap="none" normalizeH="0" baseline="0" dirty="0">
                <a:ln>
                  <a:noFill/>
                </a:ln>
                <a:solidFill>
                  <a:schemeClr val="tx1"/>
                </a:solidFill>
                <a:effectLst/>
                <a:latin typeface="Arial" panose="020B0604020202020204" pitchFamily="34" charset="0"/>
              </a:rPr>
              <a:t>„</a:t>
            </a:r>
            <a:r>
              <a:rPr kumimoji="0" lang="de-DE" altLang="de-DE" sz="1800" b="0" i="1" u="none" strike="noStrike" cap="none" normalizeH="0" baseline="0" dirty="0">
                <a:ln>
                  <a:noFill/>
                </a:ln>
                <a:solidFill>
                  <a:schemeClr val="tx1"/>
                </a:solidFill>
                <a:effectLst/>
                <a:latin typeface="Arial" panose="020B0604020202020204" pitchFamily="34" charset="0"/>
              </a:rPr>
              <a:t>Ich würde mein Handy ja gern sinnvoll nutzen </a:t>
            </a:r>
          </a:p>
          <a:p>
            <a:pPr marL="0" marR="0" lvl="0" indent="0" algn="l" defTabSz="914400" rtl="0" eaLnBrk="0" fontAlgn="base" latinLnBrk="0" hangingPunct="0">
              <a:lnSpc>
                <a:spcPct val="100000"/>
              </a:lnSpc>
              <a:spcBef>
                <a:spcPct val="0"/>
              </a:spcBef>
              <a:spcAft>
                <a:spcPct val="0"/>
              </a:spcAft>
              <a:buClrTx/>
              <a:buSzTx/>
              <a:buFontTx/>
              <a:buNone/>
              <a:tabLst/>
            </a:pPr>
            <a:r>
              <a:rPr kumimoji="0" lang="de-DE" altLang="de-DE" sz="1800" b="0" i="1" u="none" strike="noStrike" cap="none" normalizeH="0" baseline="0" dirty="0">
                <a:ln>
                  <a:noFill/>
                </a:ln>
                <a:solidFill>
                  <a:schemeClr val="tx1"/>
                </a:solidFill>
                <a:effectLst/>
                <a:latin typeface="Arial" panose="020B0604020202020204" pitchFamily="34" charset="0"/>
              </a:rPr>
              <a:t>– aber irgendwie lenkt es mich nur ab.“</a:t>
            </a:r>
          </a:p>
        </p:txBody>
      </p:sp>
      <p:pic>
        <p:nvPicPr>
          <p:cNvPr id="3075" name="Picture 3" descr="Generiertes Bild">
            <a:extLst>
              <a:ext uri="{FF2B5EF4-FFF2-40B4-BE49-F238E27FC236}">
                <a16:creationId xmlns:a16="http://schemas.microsoft.com/office/drawing/2014/main" id="{9D7B5917-2DE3-2231-F8F4-9B46E816BEA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923248" y="1276560"/>
            <a:ext cx="2781060" cy="4171590"/>
          </a:xfrm>
          <a:prstGeom prst="rect">
            <a:avLst/>
          </a:prstGeom>
          <a:noFill/>
          <a:extLst>
            <a:ext uri="{909E8E84-426E-40DD-AFC4-6F175D3DCCD1}">
              <a14:hiddenFill xmlns:a14="http://schemas.microsoft.com/office/drawing/2010/main">
                <a:solidFill>
                  <a:srgbClr val="FFFFFF"/>
                </a:solidFill>
              </a14:hiddenFill>
            </a:ext>
          </a:extLst>
        </p:spPr>
      </p:pic>
      <p:sp>
        <p:nvSpPr>
          <p:cNvPr id="5" name="Textfeld 2">
            <a:extLst>
              <a:ext uri="{FF2B5EF4-FFF2-40B4-BE49-F238E27FC236}">
                <a16:creationId xmlns:a16="http://schemas.microsoft.com/office/drawing/2014/main" id="{C4C83CBD-2A01-E508-3A57-20E9E8013087}"/>
              </a:ext>
            </a:extLst>
          </p:cNvPr>
          <p:cNvSpPr/>
          <p:nvPr/>
        </p:nvSpPr>
        <p:spPr>
          <a:xfrm>
            <a:off x="7923248" y="5448150"/>
            <a:ext cx="1411262" cy="260156"/>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nchor="t">
            <a:spAutoFit/>
          </a:bodyPr>
          <a:lstStyle/>
          <a:p>
            <a:pPr defTabSz="914400">
              <a:lnSpc>
                <a:spcPct val="100000"/>
              </a:lnSpc>
            </a:pPr>
            <a:r>
              <a:rPr lang="de-DE" sz="1050" b="0" u="none" strike="noStrike" dirty="0">
                <a:solidFill>
                  <a:schemeClr val="dk1"/>
                </a:solidFill>
                <a:effectLst/>
                <a:uFillTx/>
                <a:latin typeface="Arial"/>
                <a:ea typeface="Arial"/>
              </a:rPr>
              <a:t>Bild mit KI generiert</a:t>
            </a:r>
            <a:endParaRPr lang="de-DE" sz="1050" b="0" u="none" strike="noStrike" dirty="0">
              <a:solidFill>
                <a:srgbClr val="000000"/>
              </a:solidFill>
              <a:effectLst/>
              <a:uFillTx/>
              <a:latin typeface="Calibri"/>
            </a:endParaRPr>
          </a:p>
        </p:txBody>
      </p:sp>
    </p:spTree>
    <p:extLst>
      <p:ext uri="{BB962C8B-B14F-4D97-AF65-F5344CB8AC3E}">
        <p14:creationId xmlns:p14="http://schemas.microsoft.com/office/powerpoint/2010/main" val="377534016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D98772E0-5F7E-F35F-002C-B1C416FEE004}"/>
            </a:ext>
          </a:extLst>
        </p:cNvPr>
        <p:cNvGrpSpPr/>
        <p:nvPr/>
      </p:nvGrpSpPr>
      <p:grpSpPr>
        <a:xfrm>
          <a:off x="0" y="0"/>
          <a:ext cx="0" cy="0"/>
          <a:chOff x="0" y="0"/>
          <a:chExt cx="0" cy="0"/>
        </a:xfrm>
      </p:grpSpPr>
      <p:sp>
        <p:nvSpPr>
          <p:cNvPr id="165" name="Titel 1">
            <a:extLst>
              <a:ext uri="{FF2B5EF4-FFF2-40B4-BE49-F238E27FC236}">
                <a16:creationId xmlns:a16="http://schemas.microsoft.com/office/drawing/2014/main" id="{632CE5A6-BE5F-B5EB-AF9C-8CEB84067A87}"/>
              </a:ext>
            </a:extLst>
          </p:cNvPr>
          <p:cNvSpPr/>
          <p:nvPr/>
        </p:nvSpPr>
        <p:spPr>
          <a:xfrm>
            <a:off x="528809" y="422989"/>
            <a:ext cx="10810800" cy="2133360"/>
          </a:xfrm>
          <a:prstGeom prst="rect">
            <a:avLst/>
          </a:prstGeom>
          <a:noFill/>
          <a:ln w="0">
            <a:noFill/>
          </a:ln>
        </p:spPr>
        <p:style>
          <a:lnRef idx="0">
            <a:scrgbClr r="0" g="0" b="0"/>
          </a:lnRef>
          <a:fillRef idx="0">
            <a:scrgbClr r="0" g="0" b="0"/>
          </a:fillRef>
          <a:effectRef idx="0">
            <a:scrgbClr r="0" g="0" b="0"/>
          </a:effectRef>
          <a:fontRef idx="minor"/>
        </p:style>
        <p:txBody>
          <a:bodyPr anchor="ctr">
            <a:noAutofit/>
          </a:bodyPr>
          <a:lstStyle/>
          <a:p>
            <a:pPr defTabSz="914400">
              <a:lnSpc>
                <a:spcPct val="100000"/>
              </a:lnSpc>
              <a:spcAft>
                <a:spcPts val="1800"/>
              </a:spcAft>
            </a:pPr>
            <a:r>
              <a:rPr lang="en-US" sz="3600" strike="noStrike" dirty="0">
                <a:solidFill>
                  <a:schemeClr val="dk1"/>
                </a:solidFill>
                <a:effectLst/>
                <a:uFillTx/>
                <a:latin typeface="Arial"/>
                <a:ea typeface="Cambria"/>
              </a:rPr>
              <a:t>Challenge: </a:t>
            </a:r>
          </a:p>
          <a:p>
            <a:pPr defTabSz="914400">
              <a:lnSpc>
                <a:spcPct val="100000"/>
              </a:lnSpc>
              <a:spcAft>
                <a:spcPts val="1800"/>
              </a:spcAft>
            </a:pPr>
            <a:r>
              <a:rPr lang="en-US" sz="3600" dirty="0">
                <a:solidFill>
                  <a:schemeClr val="dk1"/>
                </a:solidFill>
                <a:latin typeface="Arial"/>
              </a:rPr>
              <a:t>Hilf Leon – Baue seinen </a:t>
            </a:r>
            <a:r>
              <a:rPr lang="en-US" sz="3600" dirty="0" err="1">
                <a:solidFill>
                  <a:schemeClr val="dk1"/>
                </a:solidFill>
                <a:latin typeface="Arial"/>
              </a:rPr>
              <a:t>digitalen</a:t>
            </a:r>
            <a:r>
              <a:rPr lang="en-US" sz="3600" dirty="0">
                <a:solidFill>
                  <a:schemeClr val="dk1"/>
                </a:solidFill>
                <a:latin typeface="Arial"/>
              </a:rPr>
              <a:t> </a:t>
            </a:r>
            <a:r>
              <a:rPr lang="en-US" sz="3600" dirty="0" err="1">
                <a:solidFill>
                  <a:schemeClr val="dk1"/>
                </a:solidFill>
                <a:latin typeface="Arial"/>
              </a:rPr>
              <a:t>Lernbuddy</a:t>
            </a:r>
            <a:endParaRPr lang="de-DE" sz="3600" u="none" strike="noStrike" dirty="0">
              <a:solidFill>
                <a:srgbClr val="000000"/>
              </a:solidFill>
              <a:effectLst/>
              <a:uFillTx/>
              <a:latin typeface="Calibri"/>
            </a:endParaRPr>
          </a:p>
        </p:txBody>
      </p:sp>
      <p:sp>
        <p:nvSpPr>
          <p:cNvPr id="3" name="Rectangle 2">
            <a:extLst>
              <a:ext uri="{FF2B5EF4-FFF2-40B4-BE49-F238E27FC236}">
                <a16:creationId xmlns:a16="http://schemas.microsoft.com/office/drawing/2014/main" id="{71EA5D8D-0EDF-15E8-64C2-C9E91B4ECC0A}"/>
              </a:ext>
            </a:extLst>
          </p:cNvPr>
          <p:cNvSpPr>
            <a:spLocks noChangeArrowheads="1"/>
          </p:cNvSpPr>
          <p:nvPr/>
        </p:nvSpPr>
        <p:spPr bwMode="auto">
          <a:xfrm>
            <a:off x="528809" y="2672273"/>
            <a:ext cx="12797929" cy="28315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de-DE" altLang="de-DE" sz="2000" b="1" i="0" u="none" strike="noStrike" cap="none" normalizeH="0" baseline="0" dirty="0">
                <a:ln>
                  <a:noFill/>
                </a:ln>
                <a:solidFill>
                  <a:srgbClr val="000000"/>
                </a:solidFill>
                <a:effectLst/>
                <a:latin typeface="Arial" panose="020B0604020202020204" pitchFamily="34" charset="0"/>
              </a:rPr>
              <a:t>Mögliche Richtungen (nur Inspiration, nicht verpflichtend):</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de-DE" altLang="de-DE" sz="2000" b="1" i="0" u="none" strike="noStrike" cap="none" normalizeH="0" baseline="0" dirty="0">
              <a:ln>
                <a:noFill/>
              </a:ln>
              <a:solidFill>
                <a:srgbClr val="000000"/>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de-DE" altLang="de-DE" sz="2000" b="0" i="0" u="none" strike="noStrike" cap="none" normalizeH="0" baseline="0" dirty="0">
                <a:ln>
                  <a:noFill/>
                </a:ln>
                <a:solidFill>
                  <a:srgbClr val="000000"/>
                </a:solidFill>
                <a:effectLst/>
                <a:latin typeface="Arial" panose="020B0604020202020204" pitchFamily="34" charset="0"/>
              </a:rPr>
              <a:t> 📅 Smarter Hausaufgaben Planer mit Motivationssystem</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de-DE" altLang="de-DE" sz="2000" b="0" i="0" u="none" strike="noStrike" cap="none" normalizeH="0" baseline="0" dirty="0">
                <a:ln>
                  <a:noFill/>
                </a:ln>
                <a:solidFill>
                  <a:srgbClr val="000000"/>
                </a:solidFill>
                <a:effectLst/>
                <a:latin typeface="Arial" panose="020B0604020202020204" pitchFamily="34" charset="0"/>
              </a:rPr>
              <a:t> 🤖 KI-Lernbuddy (Chatbot mit vorgefertigten Antworten im App Inventor)</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de-DE" altLang="de-DE" sz="2000" b="0" i="0" u="none" strike="noStrike" cap="none" normalizeH="0" baseline="0" dirty="0">
                <a:ln>
                  <a:noFill/>
                </a:ln>
                <a:solidFill>
                  <a:srgbClr val="000000"/>
                </a:solidFill>
                <a:effectLst/>
                <a:latin typeface="Arial" panose="020B0604020202020204" pitchFamily="34" charset="0"/>
              </a:rPr>
              <a:t> 🎯 Stärken-Check mit Auswertung</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de-DE" altLang="de-DE" sz="2000" b="0" i="0" u="none" strike="noStrike" cap="none" normalizeH="0" baseline="0" dirty="0">
                <a:ln>
                  <a:noFill/>
                </a:ln>
                <a:solidFill>
                  <a:srgbClr val="000000"/>
                </a:solidFill>
                <a:effectLst/>
                <a:latin typeface="Arial" panose="020B0604020202020204" pitchFamily="34" charset="0"/>
              </a:rPr>
              <a:t> 📊 Stress-Level-Tracker</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de-DE" altLang="de-DE" sz="2000" b="0" i="0" u="none" strike="noStrike" cap="none" normalizeH="0" baseline="0" dirty="0">
                <a:ln>
                  <a:noFill/>
                </a:ln>
                <a:solidFill>
                  <a:srgbClr val="000000"/>
                </a:solidFill>
                <a:effectLst/>
                <a:latin typeface="Arial" panose="020B0604020202020204" pitchFamily="34" charset="0"/>
              </a:rPr>
              <a:t> 💬 „Sag’s der Schule“-Feedback-App</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de-DE" altLang="de-DE" sz="2000" b="0" i="0" u="none" strike="noStrike" cap="none" normalizeH="0" baseline="0" dirty="0">
                <a:ln>
                  <a:noFill/>
                </a:ln>
                <a:solidFill>
                  <a:srgbClr val="000000"/>
                </a:solidFill>
                <a:effectLst/>
                <a:latin typeface="Arial" panose="020B0604020202020204" pitchFamily="34" charset="0"/>
              </a:rPr>
              <a:t> 🧭 Mini-Berufsorientierungstest</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de-DE" altLang="de-DE"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343531770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C47A4C46-675A-EDDD-5D5B-DEB65E2346E6}"/>
            </a:ext>
          </a:extLst>
        </p:cNvPr>
        <p:cNvGrpSpPr/>
        <p:nvPr/>
      </p:nvGrpSpPr>
      <p:grpSpPr>
        <a:xfrm>
          <a:off x="0" y="0"/>
          <a:ext cx="0" cy="0"/>
          <a:chOff x="0" y="0"/>
          <a:chExt cx="0" cy="0"/>
        </a:xfrm>
      </p:grpSpPr>
      <p:sp>
        <p:nvSpPr>
          <p:cNvPr id="165" name="Titel 1">
            <a:extLst>
              <a:ext uri="{FF2B5EF4-FFF2-40B4-BE49-F238E27FC236}">
                <a16:creationId xmlns:a16="http://schemas.microsoft.com/office/drawing/2014/main" id="{6299799D-A340-6DF5-6065-BC1DFD0FA5DA}"/>
              </a:ext>
            </a:extLst>
          </p:cNvPr>
          <p:cNvSpPr/>
          <p:nvPr/>
        </p:nvSpPr>
        <p:spPr>
          <a:xfrm>
            <a:off x="690600" y="3571137"/>
            <a:ext cx="10810800" cy="2133360"/>
          </a:xfrm>
          <a:prstGeom prst="rect">
            <a:avLst/>
          </a:prstGeom>
          <a:noFill/>
          <a:ln w="0">
            <a:noFill/>
          </a:ln>
        </p:spPr>
        <p:style>
          <a:lnRef idx="0">
            <a:scrgbClr r="0" g="0" b="0"/>
          </a:lnRef>
          <a:fillRef idx="0">
            <a:scrgbClr r="0" g="0" b="0"/>
          </a:fillRef>
          <a:effectRef idx="0">
            <a:scrgbClr r="0" g="0" b="0"/>
          </a:effectRef>
          <a:fontRef idx="minor"/>
        </p:style>
        <p:txBody>
          <a:bodyPr anchor="ctr">
            <a:noAutofit/>
          </a:bodyPr>
          <a:lstStyle/>
          <a:p>
            <a:pPr defTabSz="914400">
              <a:lnSpc>
                <a:spcPct val="100000"/>
              </a:lnSpc>
              <a:spcAft>
                <a:spcPts val="1800"/>
              </a:spcAft>
            </a:pPr>
            <a:r>
              <a:rPr lang="en-US" sz="3600" strike="noStrike" dirty="0" err="1">
                <a:solidFill>
                  <a:schemeClr val="dk1"/>
                </a:solidFill>
                <a:effectLst/>
                <a:uFillTx/>
                <a:latin typeface="Arial"/>
                <a:ea typeface="Cambria"/>
              </a:rPr>
              <a:t>Nachhaltigkeit</a:t>
            </a:r>
            <a:r>
              <a:rPr lang="en-US" sz="3600" dirty="0">
                <a:solidFill>
                  <a:schemeClr val="dk1"/>
                </a:solidFill>
                <a:latin typeface="Arial"/>
                <a:ea typeface="Cambria"/>
              </a:rPr>
              <a:t> digital </a:t>
            </a:r>
            <a:r>
              <a:rPr lang="en-US" sz="3600" dirty="0" err="1">
                <a:solidFill>
                  <a:schemeClr val="dk1"/>
                </a:solidFill>
                <a:latin typeface="Arial"/>
                <a:ea typeface="Cambria"/>
              </a:rPr>
              <a:t>gedacht</a:t>
            </a:r>
            <a:r>
              <a:rPr lang="en-US" sz="3600" dirty="0">
                <a:solidFill>
                  <a:schemeClr val="dk1"/>
                </a:solidFill>
                <a:latin typeface="Arial"/>
                <a:ea typeface="Cambria"/>
              </a:rPr>
              <a:t>:</a:t>
            </a:r>
          </a:p>
          <a:p>
            <a:pPr defTabSz="914400">
              <a:lnSpc>
                <a:spcPct val="100000"/>
              </a:lnSpc>
              <a:spcAft>
                <a:spcPts val="1800"/>
              </a:spcAft>
            </a:pPr>
            <a:r>
              <a:rPr lang="en-US" sz="3600" dirty="0" err="1">
                <a:solidFill>
                  <a:schemeClr val="dk1"/>
                </a:solidFill>
                <a:latin typeface="Arial"/>
                <a:ea typeface="Cambria"/>
              </a:rPr>
              <a:t>Enwickelt</a:t>
            </a:r>
            <a:r>
              <a:rPr lang="en-US" sz="3600" dirty="0">
                <a:solidFill>
                  <a:schemeClr val="dk1"/>
                </a:solidFill>
                <a:latin typeface="Arial"/>
                <a:ea typeface="Cambria"/>
              </a:rPr>
              <a:t> </a:t>
            </a:r>
            <a:r>
              <a:rPr lang="en-US" sz="3600" dirty="0" err="1">
                <a:solidFill>
                  <a:schemeClr val="dk1"/>
                </a:solidFill>
                <a:latin typeface="Arial"/>
                <a:ea typeface="Cambria"/>
              </a:rPr>
              <a:t>eine</a:t>
            </a:r>
            <a:r>
              <a:rPr lang="en-US" sz="3600" dirty="0">
                <a:solidFill>
                  <a:schemeClr val="dk1"/>
                </a:solidFill>
                <a:latin typeface="Arial"/>
                <a:ea typeface="Cambria"/>
              </a:rPr>
              <a:t> App, die </a:t>
            </a:r>
            <a:r>
              <a:rPr lang="en-US" sz="3600" dirty="0" err="1">
                <a:solidFill>
                  <a:schemeClr val="dk1"/>
                </a:solidFill>
                <a:latin typeface="Arial"/>
                <a:ea typeface="Cambria"/>
              </a:rPr>
              <a:t>einen</a:t>
            </a:r>
            <a:r>
              <a:rPr lang="en-US" sz="3600" dirty="0">
                <a:solidFill>
                  <a:schemeClr val="dk1"/>
                </a:solidFill>
                <a:latin typeface="Arial"/>
                <a:ea typeface="Cambria"/>
              </a:rPr>
              <a:t> </a:t>
            </a:r>
            <a:r>
              <a:rPr lang="en-US" sz="3600" dirty="0" err="1">
                <a:solidFill>
                  <a:schemeClr val="dk1"/>
                </a:solidFill>
                <a:latin typeface="Arial"/>
                <a:ea typeface="Cambria"/>
              </a:rPr>
              <a:t>nachhaltigen</a:t>
            </a:r>
            <a:endParaRPr lang="en-US" sz="3600" dirty="0">
              <a:solidFill>
                <a:schemeClr val="dk1"/>
              </a:solidFill>
              <a:latin typeface="Arial"/>
              <a:ea typeface="Cambria"/>
            </a:endParaRPr>
          </a:p>
          <a:p>
            <a:pPr defTabSz="914400">
              <a:lnSpc>
                <a:spcPct val="100000"/>
              </a:lnSpc>
              <a:spcAft>
                <a:spcPts val="1800"/>
              </a:spcAft>
            </a:pPr>
            <a:r>
              <a:rPr lang="en-US" sz="3600" dirty="0" err="1">
                <a:solidFill>
                  <a:schemeClr val="dk1"/>
                </a:solidFill>
                <a:latin typeface="Arial"/>
                <a:ea typeface="Cambria"/>
              </a:rPr>
              <a:t>Alltag</a:t>
            </a:r>
            <a:r>
              <a:rPr lang="en-US" sz="3600" dirty="0">
                <a:solidFill>
                  <a:schemeClr val="dk1"/>
                </a:solidFill>
                <a:latin typeface="Arial"/>
                <a:ea typeface="Cambria"/>
              </a:rPr>
              <a:t> </a:t>
            </a:r>
            <a:r>
              <a:rPr lang="en-US" sz="3600" dirty="0" err="1">
                <a:solidFill>
                  <a:schemeClr val="dk1"/>
                </a:solidFill>
                <a:latin typeface="Arial"/>
                <a:ea typeface="Cambria"/>
              </a:rPr>
              <a:t>unterstützt</a:t>
            </a:r>
            <a:r>
              <a:rPr lang="en-US" sz="3600" dirty="0">
                <a:solidFill>
                  <a:schemeClr val="dk1"/>
                </a:solidFill>
                <a:latin typeface="Arial"/>
                <a:ea typeface="Cambria"/>
              </a:rPr>
              <a:t>.</a:t>
            </a:r>
          </a:p>
          <a:p>
            <a:pPr defTabSz="914400">
              <a:lnSpc>
                <a:spcPct val="100000"/>
              </a:lnSpc>
              <a:spcAft>
                <a:spcPts val="1800"/>
              </a:spcAft>
            </a:pPr>
            <a:endParaRPr lang="de-DE" sz="3600" u="none" strike="noStrike" dirty="0">
              <a:solidFill>
                <a:srgbClr val="000000"/>
              </a:solidFill>
              <a:effectLst/>
              <a:uFillTx/>
              <a:latin typeface="Calibri"/>
            </a:endParaRPr>
          </a:p>
        </p:txBody>
      </p:sp>
      <p:pic>
        <p:nvPicPr>
          <p:cNvPr id="2" name="Grafik 1">
            <a:extLst>
              <a:ext uri="{FF2B5EF4-FFF2-40B4-BE49-F238E27FC236}">
                <a16:creationId xmlns:a16="http://schemas.microsoft.com/office/drawing/2014/main" id="{22B18EEE-76CE-D5C0-A063-C6D6740985AF}"/>
              </a:ext>
            </a:extLst>
          </p:cNvPr>
          <p:cNvPicPr/>
          <p:nvPr/>
        </p:nvPicPr>
        <p:blipFill>
          <a:blip r:embed="rId3"/>
          <a:srcRect t="9042" b="7749"/>
          <a:stretch/>
        </p:blipFill>
        <p:spPr>
          <a:xfrm>
            <a:off x="3995794" y="248194"/>
            <a:ext cx="3450034" cy="2311751"/>
          </a:xfrm>
          <a:prstGeom prst="rect">
            <a:avLst/>
          </a:prstGeom>
          <a:noFill/>
          <a:ln w="0">
            <a:noFill/>
          </a:ln>
        </p:spPr>
      </p:pic>
      <p:sp>
        <p:nvSpPr>
          <p:cNvPr id="4" name="Textfeld 2">
            <a:extLst>
              <a:ext uri="{FF2B5EF4-FFF2-40B4-BE49-F238E27FC236}">
                <a16:creationId xmlns:a16="http://schemas.microsoft.com/office/drawing/2014/main" id="{4A18D71B-4DBC-A7C2-3DF1-964A2070EC67}"/>
              </a:ext>
            </a:extLst>
          </p:cNvPr>
          <p:cNvSpPr/>
          <p:nvPr/>
        </p:nvSpPr>
        <p:spPr>
          <a:xfrm>
            <a:off x="1731395" y="6447901"/>
            <a:ext cx="1411262" cy="260156"/>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nchor="t">
            <a:spAutoFit/>
          </a:bodyPr>
          <a:lstStyle/>
          <a:p>
            <a:pPr defTabSz="914400">
              <a:lnSpc>
                <a:spcPct val="100000"/>
              </a:lnSpc>
            </a:pPr>
            <a:r>
              <a:rPr lang="de-DE" sz="1050" b="0" u="none" strike="noStrike" dirty="0">
                <a:solidFill>
                  <a:schemeClr val="dk1"/>
                </a:solidFill>
                <a:effectLst/>
                <a:uFillTx/>
                <a:latin typeface="Arial"/>
                <a:ea typeface="Arial"/>
              </a:rPr>
              <a:t>Bild mit KI generiert</a:t>
            </a:r>
            <a:endParaRPr lang="de-DE" sz="1050" b="0" u="none" strike="noStrike" dirty="0">
              <a:solidFill>
                <a:srgbClr val="000000"/>
              </a:solidFill>
              <a:effectLst/>
              <a:uFillTx/>
              <a:latin typeface="Calibri"/>
            </a:endParaRPr>
          </a:p>
        </p:txBody>
      </p:sp>
    </p:spTree>
    <p:extLst>
      <p:ext uri="{BB962C8B-B14F-4D97-AF65-F5344CB8AC3E}">
        <p14:creationId xmlns:p14="http://schemas.microsoft.com/office/powerpoint/2010/main" val="340556646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E4130E55-7B5B-8755-1A9A-1F7FF33880A2}"/>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A2CDD31D-FAAC-38A3-CDA1-A851431D11EB}"/>
              </a:ext>
            </a:extLst>
          </p:cNvPr>
          <p:cNvSpPr>
            <a:spLocks noGrp="1"/>
          </p:cNvSpPr>
          <p:nvPr>
            <p:ph type="title" idx="4294967295"/>
          </p:nvPr>
        </p:nvSpPr>
        <p:spPr>
          <a:xfrm>
            <a:off x="0" y="0"/>
            <a:ext cx="0" cy="0"/>
          </a:xfrm>
        </p:spPr>
        <p:txBody>
          <a:bodyPr/>
          <a:lstStyle/>
          <a:p>
            <a:r>
              <a:rPr lang="de-DE"/>
              <a:t>#EntreCoThink – Unser Thema</a:t>
            </a:r>
          </a:p>
        </p:txBody>
      </p:sp>
      <p:sp>
        <p:nvSpPr>
          <p:cNvPr id="3" name="Foliennummernplatzhalter 2">
            <a:extLst>
              <a:ext uri="{FF2B5EF4-FFF2-40B4-BE49-F238E27FC236}">
                <a16:creationId xmlns:a16="http://schemas.microsoft.com/office/drawing/2014/main" id="{48C75293-58F5-6A54-8AB2-5009FA274246}"/>
              </a:ext>
            </a:extLst>
          </p:cNvPr>
          <p:cNvSpPr>
            <a:spLocks noGrp="1"/>
          </p:cNvSpPr>
          <p:nvPr>
            <p:ph type="sldNum" idx="4294967295"/>
          </p:nvPr>
        </p:nvSpPr>
        <p:spPr>
          <a:xfrm>
            <a:off x="0" y="6475413"/>
            <a:ext cx="574675" cy="365125"/>
          </a:xfrm>
        </p:spPr>
        <p:txBody>
          <a:bodyPr/>
          <a:lstStyle/>
          <a:p>
            <a:pPr marL="0" lvl="0" indent="0" algn="r">
              <a:spcBef>
                <a:spcPts val="0"/>
              </a:spcBef>
              <a:spcAft>
                <a:spcPts val="0"/>
              </a:spcAft>
              <a:buNone/>
              <a:defRPr/>
            </a:pPr>
            <a:fld id="{00000000-1234-1234-1234-123412341234}" type="slidenum">
              <a:rPr lang="en-US" smtClean="0"/>
              <a:t>36</a:t>
            </a:fld>
            <a:endParaRPr lang="en-US"/>
          </a:p>
        </p:txBody>
      </p:sp>
      <p:pic>
        <p:nvPicPr>
          <p:cNvPr id="4" name="Online Media 3" title="Erklärfilm zur Nachhaltigkeit">
            <a:hlinkClick r:id="" action="ppaction://media"/>
            <a:extLst>
              <a:ext uri="{FF2B5EF4-FFF2-40B4-BE49-F238E27FC236}">
                <a16:creationId xmlns:a16="http://schemas.microsoft.com/office/drawing/2014/main" id="{83C7E13C-DD29-5C39-8B47-00FCCCC3B862}"/>
              </a:ext>
            </a:extLst>
          </p:cNvPr>
          <p:cNvPicPr>
            <a:picLocks noRot="1" noChangeAspect="1"/>
          </p:cNvPicPr>
          <p:nvPr>
            <a:videoFile r:link="rId1"/>
          </p:nvPr>
        </p:nvPicPr>
        <p:blipFill>
          <a:blip r:embed="rId3"/>
          <a:stretch>
            <a:fillRect/>
          </a:stretch>
        </p:blipFill>
        <p:spPr>
          <a:xfrm>
            <a:off x="332" y="-14177"/>
            <a:ext cx="12191668" cy="6886353"/>
          </a:xfrm>
          <a:prstGeom prst="rect">
            <a:avLst/>
          </a:prstGeom>
        </p:spPr>
      </p:pic>
    </p:spTree>
    <p:extLst>
      <p:ext uri="{BB962C8B-B14F-4D97-AF65-F5344CB8AC3E}">
        <p14:creationId xmlns:p14="http://schemas.microsoft.com/office/powerpoint/2010/main" val="84190085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9DF3B3C6-17BA-98A4-7309-82A42EBFAEF8}"/>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BF488875-10E2-C4E0-3A9C-950EDE5D6CCE}"/>
              </a:ext>
            </a:extLst>
          </p:cNvPr>
          <p:cNvSpPr>
            <a:spLocks noGrp="1"/>
          </p:cNvSpPr>
          <p:nvPr>
            <p:ph type="title" idx="4294967295"/>
          </p:nvPr>
        </p:nvSpPr>
        <p:spPr>
          <a:xfrm>
            <a:off x="0" y="0"/>
            <a:ext cx="0" cy="0"/>
          </a:xfrm>
        </p:spPr>
        <p:txBody>
          <a:bodyPr/>
          <a:lstStyle/>
          <a:p>
            <a:r>
              <a:rPr lang="de-DE"/>
              <a:t>#EntreCoThink – Unser Thema</a:t>
            </a:r>
          </a:p>
        </p:txBody>
      </p:sp>
      <p:sp>
        <p:nvSpPr>
          <p:cNvPr id="3" name="Foliennummernplatzhalter 2">
            <a:extLst>
              <a:ext uri="{FF2B5EF4-FFF2-40B4-BE49-F238E27FC236}">
                <a16:creationId xmlns:a16="http://schemas.microsoft.com/office/drawing/2014/main" id="{C28B15E2-6612-DC3F-6338-80743EBDD556}"/>
              </a:ext>
            </a:extLst>
          </p:cNvPr>
          <p:cNvSpPr>
            <a:spLocks noGrp="1"/>
          </p:cNvSpPr>
          <p:nvPr>
            <p:ph type="sldNum" idx="4294967295"/>
          </p:nvPr>
        </p:nvSpPr>
        <p:spPr>
          <a:xfrm>
            <a:off x="0" y="6475413"/>
            <a:ext cx="574675" cy="365125"/>
          </a:xfrm>
        </p:spPr>
        <p:txBody>
          <a:bodyPr/>
          <a:lstStyle/>
          <a:p>
            <a:pPr marL="0" lvl="0" indent="0" algn="r">
              <a:spcBef>
                <a:spcPts val="0"/>
              </a:spcBef>
              <a:spcAft>
                <a:spcPts val="0"/>
              </a:spcAft>
              <a:buNone/>
              <a:defRPr/>
            </a:pPr>
            <a:fld id="{00000000-1234-1234-1234-123412341234}" type="slidenum">
              <a:rPr lang="en-US" smtClean="0"/>
              <a:t>37</a:t>
            </a:fld>
            <a:endParaRPr lang="en-US"/>
          </a:p>
        </p:txBody>
      </p:sp>
      <p:pic>
        <p:nvPicPr>
          <p:cNvPr id="5" name="Online Media 4" title="Ein komplexer Begriff einfach erklärt! I Was ist eigentlich Nachhaltigkeit?">
            <a:hlinkClick r:id="" action="ppaction://media"/>
            <a:extLst>
              <a:ext uri="{FF2B5EF4-FFF2-40B4-BE49-F238E27FC236}">
                <a16:creationId xmlns:a16="http://schemas.microsoft.com/office/drawing/2014/main" id="{23265A70-77E8-6AE8-8786-7178B0617241}"/>
              </a:ext>
            </a:extLst>
          </p:cNvPr>
          <p:cNvPicPr>
            <a:picLocks noRot="1" noChangeAspect="1"/>
          </p:cNvPicPr>
          <p:nvPr>
            <a:videoFile r:link="rId1"/>
          </p:nvPr>
        </p:nvPicPr>
        <p:blipFill>
          <a:blip r:embed="rId3"/>
          <a:stretch>
            <a:fillRect/>
          </a:stretch>
        </p:blipFill>
        <p:spPr>
          <a:xfrm>
            <a:off x="960" y="3544"/>
            <a:ext cx="12191668" cy="6886353"/>
          </a:xfrm>
          <a:prstGeom prst="rect">
            <a:avLst/>
          </a:prstGeom>
        </p:spPr>
      </p:pic>
    </p:spTree>
    <p:extLst>
      <p:ext uri="{BB962C8B-B14F-4D97-AF65-F5344CB8AC3E}">
        <p14:creationId xmlns:p14="http://schemas.microsoft.com/office/powerpoint/2010/main" val="2279255180"/>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03249C7B-5D1F-8FDD-BCBA-95AC16B80313}"/>
            </a:ext>
          </a:extLst>
        </p:cNvPr>
        <p:cNvGrpSpPr/>
        <p:nvPr/>
      </p:nvGrpSpPr>
      <p:grpSpPr>
        <a:xfrm>
          <a:off x="0" y="0"/>
          <a:ext cx="0" cy="0"/>
          <a:chOff x="0" y="0"/>
          <a:chExt cx="0" cy="0"/>
        </a:xfrm>
      </p:grpSpPr>
      <p:sp>
        <p:nvSpPr>
          <p:cNvPr id="165" name="Titel 1">
            <a:extLst>
              <a:ext uri="{FF2B5EF4-FFF2-40B4-BE49-F238E27FC236}">
                <a16:creationId xmlns:a16="http://schemas.microsoft.com/office/drawing/2014/main" id="{B984E7C2-829C-63F3-2C98-E67761CA441E}"/>
              </a:ext>
            </a:extLst>
          </p:cNvPr>
          <p:cNvSpPr/>
          <p:nvPr/>
        </p:nvSpPr>
        <p:spPr>
          <a:xfrm>
            <a:off x="690600" y="3571137"/>
            <a:ext cx="10810800" cy="2133360"/>
          </a:xfrm>
          <a:prstGeom prst="rect">
            <a:avLst/>
          </a:prstGeom>
          <a:noFill/>
          <a:ln w="0">
            <a:noFill/>
          </a:ln>
        </p:spPr>
        <p:style>
          <a:lnRef idx="0">
            <a:scrgbClr r="0" g="0" b="0"/>
          </a:lnRef>
          <a:fillRef idx="0">
            <a:scrgbClr r="0" g="0" b="0"/>
          </a:fillRef>
          <a:effectRef idx="0">
            <a:scrgbClr r="0" g="0" b="0"/>
          </a:effectRef>
          <a:fontRef idx="minor"/>
        </p:style>
        <p:txBody>
          <a:bodyPr anchor="ctr">
            <a:noAutofit/>
          </a:bodyPr>
          <a:lstStyle/>
          <a:p>
            <a:pPr defTabSz="914400">
              <a:lnSpc>
                <a:spcPct val="100000"/>
              </a:lnSpc>
              <a:spcAft>
                <a:spcPts val="1800"/>
              </a:spcAft>
            </a:pPr>
            <a:r>
              <a:rPr lang="en-US" sz="3600" strike="noStrike" dirty="0" err="1">
                <a:solidFill>
                  <a:schemeClr val="dk1"/>
                </a:solidFill>
                <a:effectLst/>
                <a:uFillTx/>
                <a:latin typeface="Arial"/>
                <a:ea typeface="Cambria"/>
              </a:rPr>
              <a:t>Nachhaltigkeit</a:t>
            </a:r>
            <a:r>
              <a:rPr lang="en-US" sz="3600" dirty="0">
                <a:solidFill>
                  <a:schemeClr val="dk1"/>
                </a:solidFill>
                <a:latin typeface="Arial"/>
                <a:ea typeface="Cambria"/>
              </a:rPr>
              <a:t> digital </a:t>
            </a:r>
            <a:r>
              <a:rPr lang="en-US" sz="3600" dirty="0" err="1">
                <a:solidFill>
                  <a:schemeClr val="dk1"/>
                </a:solidFill>
                <a:latin typeface="Arial"/>
                <a:ea typeface="Cambria"/>
              </a:rPr>
              <a:t>gedacht</a:t>
            </a:r>
            <a:r>
              <a:rPr lang="en-US" sz="3600" dirty="0">
                <a:solidFill>
                  <a:schemeClr val="dk1"/>
                </a:solidFill>
                <a:latin typeface="Arial"/>
                <a:ea typeface="Cambria"/>
              </a:rPr>
              <a:t>:</a:t>
            </a:r>
          </a:p>
          <a:p>
            <a:pPr defTabSz="914400">
              <a:lnSpc>
                <a:spcPct val="100000"/>
              </a:lnSpc>
              <a:spcAft>
                <a:spcPts val="1800"/>
              </a:spcAft>
            </a:pPr>
            <a:r>
              <a:rPr lang="en-US" sz="3600" dirty="0" err="1">
                <a:solidFill>
                  <a:schemeClr val="dk1"/>
                </a:solidFill>
                <a:latin typeface="Arial"/>
                <a:ea typeface="Cambria"/>
              </a:rPr>
              <a:t>Enwickelt</a:t>
            </a:r>
            <a:r>
              <a:rPr lang="en-US" sz="3600" dirty="0">
                <a:solidFill>
                  <a:schemeClr val="dk1"/>
                </a:solidFill>
                <a:latin typeface="Arial"/>
                <a:ea typeface="Cambria"/>
              </a:rPr>
              <a:t> </a:t>
            </a:r>
            <a:r>
              <a:rPr lang="en-US" sz="3600" dirty="0" err="1">
                <a:solidFill>
                  <a:schemeClr val="dk1"/>
                </a:solidFill>
                <a:latin typeface="Arial"/>
                <a:ea typeface="Cambria"/>
              </a:rPr>
              <a:t>eine</a:t>
            </a:r>
            <a:r>
              <a:rPr lang="en-US" sz="3600" dirty="0">
                <a:solidFill>
                  <a:schemeClr val="dk1"/>
                </a:solidFill>
                <a:latin typeface="Arial"/>
                <a:ea typeface="Cambria"/>
              </a:rPr>
              <a:t> App, die </a:t>
            </a:r>
            <a:r>
              <a:rPr lang="en-US" sz="3600" dirty="0" err="1">
                <a:solidFill>
                  <a:schemeClr val="dk1"/>
                </a:solidFill>
                <a:latin typeface="Arial"/>
                <a:ea typeface="Cambria"/>
              </a:rPr>
              <a:t>einen</a:t>
            </a:r>
            <a:r>
              <a:rPr lang="en-US" sz="3600" dirty="0">
                <a:solidFill>
                  <a:schemeClr val="dk1"/>
                </a:solidFill>
                <a:latin typeface="Arial"/>
                <a:ea typeface="Cambria"/>
              </a:rPr>
              <a:t> </a:t>
            </a:r>
            <a:r>
              <a:rPr lang="en-US" sz="3600" dirty="0" err="1">
                <a:solidFill>
                  <a:schemeClr val="dk1"/>
                </a:solidFill>
                <a:latin typeface="Arial"/>
                <a:ea typeface="Cambria"/>
              </a:rPr>
              <a:t>nachhaltigen</a:t>
            </a:r>
            <a:endParaRPr lang="en-US" sz="3600" dirty="0">
              <a:solidFill>
                <a:schemeClr val="dk1"/>
              </a:solidFill>
              <a:latin typeface="Arial"/>
              <a:ea typeface="Cambria"/>
            </a:endParaRPr>
          </a:p>
          <a:p>
            <a:pPr defTabSz="914400">
              <a:lnSpc>
                <a:spcPct val="100000"/>
              </a:lnSpc>
              <a:spcAft>
                <a:spcPts val="1800"/>
              </a:spcAft>
            </a:pPr>
            <a:r>
              <a:rPr lang="en-US" sz="3600" dirty="0" err="1">
                <a:solidFill>
                  <a:schemeClr val="dk1"/>
                </a:solidFill>
                <a:latin typeface="Arial"/>
                <a:ea typeface="Cambria"/>
              </a:rPr>
              <a:t>Alltag</a:t>
            </a:r>
            <a:r>
              <a:rPr lang="en-US" sz="3600" dirty="0">
                <a:solidFill>
                  <a:schemeClr val="dk1"/>
                </a:solidFill>
                <a:latin typeface="Arial"/>
                <a:ea typeface="Cambria"/>
              </a:rPr>
              <a:t> </a:t>
            </a:r>
            <a:r>
              <a:rPr lang="en-US" sz="3600" dirty="0" err="1">
                <a:solidFill>
                  <a:schemeClr val="dk1"/>
                </a:solidFill>
                <a:latin typeface="Arial"/>
                <a:ea typeface="Cambria"/>
              </a:rPr>
              <a:t>unterstützt</a:t>
            </a:r>
            <a:r>
              <a:rPr lang="en-US" sz="3600" dirty="0">
                <a:solidFill>
                  <a:schemeClr val="dk1"/>
                </a:solidFill>
                <a:latin typeface="Arial"/>
                <a:ea typeface="Cambria"/>
              </a:rPr>
              <a:t>.</a:t>
            </a:r>
          </a:p>
          <a:p>
            <a:pPr defTabSz="914400">
              <a:lnSpc>
                <a:spcPct val="100000"/>
              </a:lnSpc>
              <a:spcAft>
                <a:spcPts val="1800"/>
              </a:spcAft>
            </a:pPr>
            <a:endParaRPr lang="de-DE" sz="3600" u="none" strike="noStrike" dirty="0">
              <a:solidFill>
                <a:srgbClr val="000000"/>
              </a:solidFill>
              <a:effectLst/>
              <a:uFillTx/>
              <a:latin typeface="Calibri"/>
            </a:endParaRPr>
          </a:p>
        </p:txBody>
      </p:sp>
      <p:pic>
        <p:nvPicPr>
          <p:cNvPr id="2" name="Grafik 1">
            <a:extLst>
              <a:ext uri="{FF2B5EF4-FFF2-40B4-BE49-F238E27FC236}">
                <a16:creationId xmlns:a16="http://schemas.microsoft.com/office/drawing/2014/main" id="{75DDE1F8-02BA-3C43-5BF9-113D31070AB7}"/>
              </a:ext>
            </a:extLst>
          </p:cNvPr>
          <p:cNvPicPr/>
          <p:nvPr/>
        </p:nvPicPr>
        <p:blipFill>
          <a:blip r:embed="rId3"/>
          <a:srcRect t="9042" b="7749"/>
          <a:stretch/>
        </p:blipFill>
        <p:spPr>
          <a:xfrm>
            <a:off x="3995794" y="248194"/>
            <a:ext cx="3450034" cy="2311751"/>
          </a:xfrm>
          <a:prstGeom prst="rect">
            <a:avLst/>
          </a:prstGeom>
          <a:noFill/>
          <a:ln w="0">
            <a:noFill/>
          </a:ln>
        </p:spPr>
      </p:pic>
      <p:sp>
        <p:nvSpPr>
          <p:cNvPr id="4" name="Textfeld 2">
            <a:extLst>
              <a:ext uri="{FF2B5EF4-FFF2-40B4-BE49-F238E27FC236}">
                <a16:creationId xmlns:a16="http://schemas.microsoft.com/office/drawing/2014/main" id="{0E04E79C-023F-2583-01A0-438C73DD9E16}"/>
              </a:ext>
            </a:extLst>
          </p:cNvPr>
          <p:cNvSpPr/>
          <p:nvPr/>
        </p:nvSpPr>
        <p:spPr>
          <a:xfrm>
            <a:off x="1731395" y="6447901"/>
            <a:ext cx="1411262" cy="260156"/>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nchor="t">
            <a:spAutoFit/>
          </a:bodyPr>
          <a:lstStyle/>
          <a:p>
            <a:pPr defTabSz="914400">
              <a:lnSpc>
                <a:spcPct val="100000"/>
              </a:lnSpc>
            </a:pPr>
            <a:r>
              <a:rPr lang="de-DE" sz="1050" b="0" u="none" strike="noStrike" dirty="0">
                <a:solidFill>
                  <a:schemeClr val="dk1"/>
                </a:solidFill>
                <a:effectLst/>
                <a:uFillTx/>
                <a:latin typeface="Arial"/>
                <a:ea typeface="Arial"/>
              </a:rPr>
              <a:t>Bild mit KI generiert</a:t>
            </a:r>
            <a:endParaRPr lang="de-DE" sz="1050" b="0" u="none" strike="noStrike" dirty="0">
              <a:solidFill>
                <a:srgbClr val="000000"/>
              </a:solidFill>
              <a:effectLst/>
              <a:uFillTx/>
              <a:latin typeface="Calibri"/>
            </a:endParaRPr>
          </a:p>
        </p:txBody>
      </p:sp>
    </p:spTree>
    <p:extLst>
      <p:ext uri="{BB962C8B-B14F-4D97-AF65-F5344CB8AC3E}">
        <p14:creationId xmlns:p14="http://schemas.microsoft.com/office/powerpoint/2010/main" val="479656909"/>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feld 1">
            <a:extLst>
              <a:ext uri="{FF2B5EF4-FFF2-40B4-BE49-F238E27FC236}">
                <a16:creationId xmlns:a16="http://schemas.microsoft.com/office/drawing/2014/main" id="{45F37E7C-54E3-3D7B-BC14-31EB0E0854FA}"/>
              </a:ext>
            </a:extLst>
          </p:cNvPr>
          <p:cNvSpPr txBox="1"/>
          <p:nvPr/>
        </p:nvSpPr>
        <p:spPr>
          <a:xfrm>
            <a:off x="92598" y="6435524"/>
            <a:ext cx="5958682" cy="261610"/>
          </a:xfrm>
          <a:prstGeom prst="rect">
            <a:avLst/>
          </a:prstGeom>
          <a:noFill/>
        </p:spPr>
        <p:txBody>
          <a:bodyPr wrap="none" rtlCol="0">
            <a:spAutoFit/>
          </a:bodyPr>
          <a:lstStyle/>
          <a:p>
            <a:r>
              <a:rPr lang="de-DE" sz="1100" dirty="0"/>
              <a:t>Hinweis gemäß KI-Kennzeichnungspflicht: Bildmaterial: KI-generiert mit ChatGPT (OpenAI). </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7F250E72-47AC-2B34-E3CA-4E09EDC1904E}"/>
            </a:ext>
          </a:extLst>
        </p:cNvPr>
        <p:cNvGrpSpPr/>
        <p:nvPr/>
      </p:nvGrpSpPr>
      <p:grpSpPr>
        <a:xfrm>
          <a:off x="0" y="0"/>
          <a:ext cx="0" cy="0"/>
          <a:chOff x="0" y="0"/>
          <a:chExt cx="0" cy="0"/>
        </a:xfrm>
      </p:grpSpPr>
      <p:sp>
        <p:nvSpPr>
          <p:cNvPr id="116" name="PlaceHolder 1">
            <a:extLst>
              <a:ext uri="{FF2B5EF4-FFF2-40B4-BE49-F238E27FC236}">
                <a16:creationId xmlns:a16="http://schemas.microsoft.com/office/drawing/2014/main" id="{173D6EB3-4CC0-4976-46DF-13AA07CD569C}"/>
              </a:ext>
            </a:extLst>
          </p:cNvPr>
          <p:cNvSpPr>
            <a:spLocks noGrp="1"/>
          </p:cNvSpPr>
          <p:nvPr>
            <p:ph type="title" idx="4294967295"/>
          </p:nvPr>
        </p:nvSpPr>
        <p:spPr>
          <a:xfrm>
            <a:off x="391886" y="373296"/>
            <a:ext cx="10514013" cy="903288"/>
          </a:xfrm>
          <a:prstGeom prst="rect">
            <a:avLst/>
          </a:prstGeom>
          <a:noFill/>
          <a:ln w="0">
            <a:noFill/>
          </a:ln>
        </p:spPr>
        <p:txBody>
          <a:bodyPr lIns="91440" tIns="45720" rIns="91440" bIns="45720" anchor="ctr">
            <a:normAutofit/>
          </a:bodyPr>
          <a:lstStyle/>
          <a:p>
            <a:pPr indent="0" defTabSz="914400">
              <a:lnSpc>
                <a:spcPct val="90000"/>
              </a:lnSpc>
              <a:buNone/>
              <a:tabLst>
                <a:tab pos="0" algn="l"/>
              </a:tabLst>
            </a:pPr>
            <a:r>
              <a:rPr lang="en-US" sz="4800" dirty="0" err="1">
                <a:solidFill>
                  <a:schemeClr val="dk1"/>
                </a:solidFill>
                <a:latin typeface="Arial"/>
              </a:rPr>
              <a:t>Kennenlernen</a:t>
            </a:r>
            <a:endParaRPr lang="de-DE" sz="4800" b="0" u="none" strike="noStrike" dirty="0">
              <a:solidFill>
                <a:schemeClr val="dk1"/>
              </a:solidFill>
              <a:effectLst/>
              <a:uFillTx/>
              <a:latin typeface="Arial"/>
            </a:endParaRPr>
          </a:p>
        </p:txBody>
      </p:sp>
      <p:sp>
        <p:nvSpPr>
          <p:cNvPr id="117" name="PlaceHolder 2">
            <a:extLst>
              <a:ext uri="{FF2B5EF4-FFF2-40B4-BE49-F238E27FC236}">
                <a16:creationId xmlns:a16="http://schemas.microsoft.com/office/drawing/2014/main" id="{9EF21CF7-BDA9-8D2C-6EDD-BA93573EF893}"/>
              </a:ext>
            </a:extLst>
          </p:cNvPr>
          <p:cNvSpPr>
            <a:spLocks noGrp="1"/>
          </p:cNvSpPr>
          <p:nvPr>
            <p:ph type="sldNum" idx="4294967295"/>
          </p:nvPr>
        </p:nvSpPr>
        <p:spPr>
          <a:xfrm>
            <a:off x="0" y="6475413"/>
            <a:ext cx="574675" cy="365125"/>
          </a:xfrm>
          <a:prstGeom prst="rect">
            <a:avLst/>
          </a:prstGeom>
          <a:noFill/>
          <a:ln w="0">
            <a:noFill/>
          </a:ln>
        </p:spPr>
        <p:txBody>
          <a:bodyPr lIns="91440" tIns="45720" rIns="91440" bIns="45720" anchor="ctr">
            <a:normAutofit/>
          </a:bodyPr>
          <a:lstStyle>
            <a:lvl1pPr indent="0" algn="r" defTabSz="914400">
              <a:lnSpc>
                <a:spcPct val="100000"/>
              </a:lnSpc>
              <a:spcAft>
                <a:spcPts val="601"/>
              </a:spcAft>
              <a:buNone/>
              <a:tabLst>
                <a:tab pos="0" algn="l"/>
              </a:tabLst>
              <a:defRPr lang="en-US" sz="1200" b="0" u="none" strike="noStrike">
                <a:solidFill>
                  <a:schemeClr val="dk1"/>
                </a:solidFill>
                <a:effectLst/>
                <a:uFillTx/>
                <a:latin typeface="Arial"/>
                <a:ea typeface="Arial"/>
              </a:defRPr>
            </a:lvl1pPr>
          </a:lstStyle>
          <a:p>
            <a:pPr indent="0" algn="r" defTabSz="914400">
              <a:lnSpc>
                <a:spcPct val="100000"/>
              </a:lnSpc>
              <a:spcAft>
                <a:spcPts val="601"/>
              </a:spcAft>
              <a:buNone/>
              <a:tabLst>
                <a:tab pos="0" algn="l"/>
              </a:tabLst>
            </a:pPr>
            <a:fld id="{DAB6A25C-7480-427D-B067-943CC41F4D00}" type="slidenum">
              <a:rPr lang="en-US" sz="1200" b="0" u="none" strike="noStrike">
                <a:solidFill>
                  <a:schemeClr val="dk1"/>
                </a:solidFill>
                <a:effectLst/>
                <a:uFillTx/>
                <a:latin typeface="Arial"/>
                <a:ea typeface="Arial"/>
              </a:rPr>
              <a:t>4</a:t>
            </a:fld>
            <a:endParaRPr lang="de-DE" sz="1200" b="0" u="none" strike="noStrike">
              <a:solidFill>
                <a:srgbClr val="000000"/>
              </a:solidFill>
              <a:effectLst/>
              <a:uFillTx/>
              <a:latin typeface="Calibri"/>
            </a:endParaRPr>
          </a:p>
        </p:txBody>
      </p:sp>
      <p:sp>
        <p:nvSpPr>
          <p:cNvPr id="120" name="Abgerundetes Rechteck 23">
            <a:extLst>
              <a:ext uri="{FF2B5EF4-FFF2-40B4-BE49-F238E27FC236}">
                <a16:creationId xmlns:a16="http://schemas.microsoft.com/office/drawing/2014/main" id="{10776830-4B2A-B896-77BD-CBEB2D376054}"/>
              </a:ext>
            </a:extLst>
          </p:cNvPr>
          <p:cNvSpPr/>
          <p:nvPr/>
        </p:nvSpPr>
        <p:spPr>
          <a:xfrm>
            <a:off x="997339" y="3431341"/>
            <a:ext cx="7350248" cy="2447753"/>
          </a:xfrm>
          <a:prstGeom prst="roundRect">
            <a:avLst>
              <a:gd name="adj" fmla="val 10000"/>
            </a:avLst>
          </a:prstGeom>
          <a:solidFill>
            <a:srgbClr val="69AF2A"/>
          </a:solidFill>
          <a:ln>
            <a:solidFill>
              <a:srgbClr val="FFFFFF"/>
            </a:solidFill>
            <a:round/>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p:style>
        <p:txBody>
          <a:bodyPr lIns="90000" tIns="45000" rIns="90000" bIns="45000" anchor="t">
            <a:noAutofit/>
          </a:bodyPr>
          <a:lstStyle/>
          <a:p>
            <a:pPr defTabSz="914400">
              <a:lnSpc>
                <a:spcPct val="100000"/>
              </a:lnSpc>
            </a:pPr>
            <a:endParaRPr lang="de-DE" sz="1800" b="0" u="none" strike="noStrike">
              <a:solidFill>
                <a:srgbClr val="FFFFFF"/>
              </a:solidFill>
              <a:effectLst/>
              <a:uFillTx/>
              <a:latin typeface="Calibri"/>
              <a:ea typeface="Arial"/>
            </a:endParaRPr>
          </a:p>
        </p:txBody>
      </p:sp>
      <p:sp>
        <p:nvSpPr>
          <p:cNvPr id="121" name="Freihandform 5">
            <a:extLst>
              <a:ext uri="{FF2B5EF4-FFF2-40B4-BE49-F238E27FC236}">
                <a16:creationId xmlns:a16="http://schemas.microsoft.com/office/drawing/2014/main" id="{0C1EE221-548A-BBB0-CDE9-E899E9FB05E6}"/>
              </a:ext>
            </a:extLst>
          </p:cNvPr>
          <p:cNvSpPr/>
          <p:nvPr/>
        </p:nvSpPr>
        <p:spPr>
          <a:xfrm>
            <a:off x="1079419" y="3511980"/>
            <a:ext cx="7091382" cy="2254639"/>
          </a:xfrm>
          <a:custGeom>
            <a:avLst/>
            <a:gdLst>
              <a:gd name="textAreaLeft" fmla="*/ 0 w 1844280"/>
              <a:gd name="textAreaRight" fmla="*/ 1845000 w 1844280"/>
              <a:gd name="textAreaTop" fmla="*/ 0 h 1145880"/>
              <a:gd name="textAreaBottom" fmla="*/ 1146600 h 1145880"/>
              <a:gd name="GluePoint1X" fmla="*/ 0 w 2170958"/>
              <a:gd name="GluePoint1Y" fmla="*/ 137856 h 1378558"/>
              <a:gd name="GluePoint2X" fmla="*/ 137856 w 2170958"/>
              <a:gd name="GluePoint2Y" fmla="*/ 0 h 1378558"/>
              <a:gd name="GluePoint3X" fmla="*/ 2033102 w 2170958"/>
              <a:gd name="GluePoint3Y" fmla="*/ 0 h 1378558"/>
              <a:gd name="GluePoint4X" fmla="*/ 2170958 w 2170958"/>
              <a:gd name="GluePoint4Y" fmla="*/ 137856 h 1378558"/>
              <a:gd name="GluePoint5X" fmla="*/ 2170958 w 2170958"/>
              <a:gd name="GluePoint5Y" fmla="*/ 1240702 h 1378558"/>
              <a:gd name="GluePoint6X" fmla="*/ 2033102 w 2170958"/>
              <a:gd name="GluePoint6Y" fmla="*/ 1378558 h 1378558"/>
              <a:gd name="GluePoint7X" fmla="*/ 137856 w 2170958"/>
              <a:gd name="GluePoint7Y" fmla="*/ 1378558 h 1378558"/>
              <a:gd name="GluePoint8X" fmla="*/ 0 w 2170958"/>
              <a:gd name="GluePoint8Y" fmla="*/ 1240702 h 1378558"/>
              <a:gd name="GluePoint9X" fmla="*/ 0 w 2170958"/>
              <a:gd name="GluePoint9Y" fmla="*/ 137856 h 1378558"/>
            </a:gdLst>
            <a:ahLst/>
            <a:cxnLst>
              <a:cxn ang="0">
                <a:pos x="GluePoint1X" y="GluePoint1Y"/>
              </a:cxn>
              <a:cxn ang="0">
                <a:pos x="GluePoint2X" y="GluePoint2Y"/>
              </a:cxn>
              <a:cxn ang="0">
                <a:pos x="GluePoint3X" y="GluePoint3Y"/>
              </a:cxn>
              <a:cxn ang="0">
                <a:pos x="GluePoint4X" y="GluePoint4Y"/>
              </a:cxn>
              <a:cxn ang="0">
                <a:pos x="GluePoint5X" y="GluePoint5Y"/>
              </a:cxn>
              <a:cxn ang="0">
                <a:pos x="GluePoint6X" y="GluePoint6Y"/>
              </a:cxn>
              <a:cxn ang="0">
                <a:pos x="GluePoint7X" y="GluePoint7Y"/>
              </a:cxn>
              <a:cxn ang="0">
                <a:pos x="GluePoint8X" y="GluePoint8Y"/>
              </a:cxn>
              <a:cxn ang="0">
                <a:pos x="GluePoint9X" y="GluePoint9Y"/>
              </a:cxn>
            </a:cxnLst>
            <a:rect l="textAreaLeft" t="textAreaTop" r="textAreaRight" b="textAreaBottom"/>
            <a:pathLst>
              <a:path w="2170958" h="1378558">
                <a:moveTo>
                  <a:pt x="0" y="137856"/>
                </a:moveTo>
                <a:cubicBezTo>
                  <a:pt x="0" y="61720"/>
                  <a:pt x="61720" y="0"/>
                  <a:pt x="137856" y="0"/>
                </a:cubicBezTo>
                <a:lnTo>
                  <a:pt x="2033102" y="0"/>
                </a:lnTo>
                <a:cubicBezTo>
                  <a:pt x="2109238" y="0"/>
                  <a:pt x="2170958" y="61720"/>
                  <a:pt x="2170958" y="137856"/>
                </a:cubicBezTo>
                <a:lnTo>
                  <a:pt x="2170958" y="1240702"/>
                </a:lnTo>
                <a:cubicBezTo>
                  <a:pt x="2170958" y="1316838"/>
                  <a:pt x="2109238" y="1378558"/>
                  <a:pt x="2033102" y="1378558"/>
                </a:cubicBezTo>
                <a:lnTo>
                  <a:pt x="137856" y="1378558"/>
                </a:lnTo>
                <a:cubicBezTo>
                  <a:pt x="61720" y="1378558"/>
                  <a:pt x="0" y="1316838"/>
                  <a:pt x="0" y="1240702"/>
                </a:cubicBezTo>
                <a:lnTo>
                  <a:pt x="0" y="137856"/>
                </a:lnTo>
                <a:close/>
              </a:path>
            </a:pathLst>
          </a:custGeom>
          <a:solidFill>
            <a:srgbClr val="FFFFFF"/>
          </a:solidFill>
          <a:ln>
            <a:solidFill>
              <a:srgbClr val="69AF2A"/>
            </a:solidFill>
            <a:round/>
          </a:ln>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p:style>
        <p:txBody>
          <a:bodyPr lIns="139320" tIns="139320" rIns="139320" bIns="139320" numCol="1" spcCol="1440" anchor="ctr">
            <a:noAutofit/>
          </a:bodyPr>
          <a:lstStyle/>
          <a:p>
            <a:endParaRPr lang="de-DE" sz="2400" dirty="0"/>
          </a:p>
          <a:p>
            <a:pPr marL="457200" indent="-457200">
              <a:buFont typeface="Arial" panose="020B0604020202020204" pitchFamily="34" charset="0"/>
              <a:buChar char="•"/>
            </a:pPr>
            <a:r>
              <a:rPr lang="de-DE" sz="2400" dirty="0"/>
              <a:t>… heute freue mich auf …</a:t>
            </a:r>
          </a:p>
          <a:p>
            <a:pPr marL="457200" indent="-457200">
              <a:buFont typeface="Arial" panose="020B0604020202020204" pitchFamily="34" charset="0"/>
              <a:buChar char="•"/>
            </a:pPr>
            <a:endParaRPr lang="de-DE" sz="2400" dirty="0"/>
          </a:p>
          <a:p>
            <a:pPr marL="457200" indent="-457200">
              <a:buFont typeface="Arial" panose="020B0604020202020204" pitchFamily="34" charset="0"/>
              <a:buChar char="•"/>
            </a:pPr>
            <a:r>
              <a:rPr lang="de-DE" sz="2400" dirty="0"/>
              <a:t>… meine Superkraft im Team ist …</a:t>
            </a:r>
          </a:p>
          <a:p>
            <a:pPr marL="457200" indent="-457200">
              <a:buFont typeface="Arial" panose="020B0604020202020204" pitchFamily="34" charset="0"/>
              <a:buChar char="•"/>
            </a:pPr>
            <a:endParaRPr lang="de-DE" sz="2400" dirty="0"/>
          </a:p>
          <a:p>
            <a:pPr marL="457200" indent="-457200">
              <a:buFont typeface="Arial" panose="020B0604020202020204" pitchFamily="34" charset="0"/>
              <a:buChar char="•"/>
            </a:pPr>
            <a:r>
              <a:rPr lang="de-DE" sz="2400" dirty="0"/>
              <a:t>… in meiner Freizeit mache ich am Liebsten …</a:t>
            </a:r>
          </a:p>
          <a:p>
            <a:pPr marL="457200" indent="-457200">
              <a:buFont typeface="Arial" panose="020B0604020202020204" pitchFamily="34" charset="0"/>
              <a:buChar char="•"/>
            </a:pPr>
            <a:endParaRPr lang="de-DE" sz="2400" dirty="0"/>
          </a:p>
        </p:txBody>
      </p:sp>
      <p:pic>
        <p:nvPicPr>
          <p:cNvPr id="124" name="Image 2">
            <a:extLst>
              <a:ext uri="{FF2B5EF4-FFF2-40B4-BE49-F238E27FC236}">
                <a16:creationId xmlns:a16="http://schemas.microsoft.com/office/drawing/2014/main" id="{1E4A3BC6-AA5F-079F-6FDC-1CCB57298D05}"/>
              </a:ext>
            </a:extLst>
          </p:cNvPr>
          <p:cNvPicPr/>
          <p:nvPr/>
        </p:nvPicPr>
        <p:blipFill>
          <a:blip r:embed="rId3"/>
          <a:srcRect l="35444" t="24872" r="36015" b="37322"/>
          <a:stretch>
            <a:fillRect/>
          </a:stretch>
        </p:blipFill>
        <p:spPr>
          <a:xfrm>
            <a:off x="9770301" y="609483"/>
            <a:ext cx="1911939" cy="3511579"/>
          </a:xfrm>
          <a:prstGeom prst="rect">
            <a:avLst/>
          </a:prstGeom>
          <a:noFill/>
          <a:ln w="0">
            <a:noFill/>
          </a:ln>
        </p:spPr>
      </p:pic>
      <p:sp>
        <p:nvSpPr>
          <p:cNvPr id="3" name="Textfeld 2">
            <a:extLst>
              <a:ext uri="{FF2B5EF4-FFF2-40B4-BE49-F238E27FC236}">
                <a16:creationId xmlns:a16="http://schemas.microsoft.com/office/drawing/2014/main" id="{085819E5-6A40-E511-11E0-FB24D39601E9}"/>
              </a:ext>
            </a:extLst>
          </p:cNvPr>
          <p:cNvSpPr txBox="1"/>
          <p:nvPr/>
        </p:nvSpPr>
        <p:spPr>
          <a:xfrm>
            <a:off x="509760" y="1664589"/>
            <a:ext cx="8917826" cy="461665"/>
          </a:xfrm>
          <a:prstGeom prst="rect">
            <a:avLst/>
          </a:prstGeom>
          <a:noFill/>
        </p:spPr>
        <p:txBody>
          <a:bodyPr wrap="none" rtlCol="0">
            <a:spAutoFit/>
          </a:bodyPr>
          <a:lstStyle/>
          <a:p>
            <a:r>
              <a:rPr lang="de-DE" sz="2400" dirty="0"/>
              <a:t>Sagt bitte euren Namen und beendet einen der folgenden Sätze:</a:t>
            </a:r>
          </a:p>
        </p:txBody>
      </p:sp>
      <p:sp>
        <p:nvSpPr>
          <p:cNvPr id="4" name="Textfeld 3">
            <a:extLst>
              <a:ext uri="{FF2B5EF4-FFF2-40B4-BE49-F238E27FC236}">
                <a16:creationId xmlns:a16="http://schemas.microsoft.com/office/drawing/2014/main" id="{692FA95D-4CAB-7EF2-1D2C-93551802E807}"/>
              </a:ext>
            </a:extLst>
          </p:cNvPr>
          <p:cNvSpPr txBox="1"/>
          <p:nvPr/>
        </p:nvSpPr>
        <p:spPr>
          <a:xfrm>
            <a:off x="509760" y="2446243"/>
            <a:ext cx="3090911" cy="461665"/>
          </a:xfrm>
          <a:prstGeom prst="rect">
            <a:avLst/>
          </a:prstGeom>
          <a:noFill/>
        </p:spPr>
        <p:txBody>
          <a:bodyPr wrap="none" rtlCol="0">
            <a:spAutoFit/>
          </a:bodyPr>
          <a:lstStyle/>
          <a:p>
            <a:r>
              <a:rPr lang="de-DE" sz="2400" dirty="0"/>
              <a:t>Ich heiße …. und …..</a:t>
            </a:r>
          </a:p>
        </p:txBody>
      </p:sp>
    </p:spTree>
    <p:extLst>
      <p:ext uri="{BB962C8B-B14F-4D97-AF65-F5344CB8AC3E}">
        <p14:creationId xmlns:p14="http://schemas.microsoft.com/office/powerpoint/2010/main" val="421355012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extfeld 1">
            <a:extLst>
              <a:ext uri="{FF2B5EF4-FFF2-40B4-BE49-F238E27FC236}">
                <a16:creationId xmlns:a16="http://schemas.microsoft.com/office/drawing/2014/main" id="{95D324FC-48F6-1AB8-5737-E7770B5EA182}"/>
              </a:ext>
            </a:extLst>
          </p:cNvPr>
          <p:cNvSpPr txBox="1"/>
          <p:nvPr/>
        </p:nvSpPr>
        <p:spPr>
          <a:xfrm>
            <a:off x="1443790" y="2562726"/>
            <a:ext cx="8284640" cy="707886"/>
          </a:xfrm>
          <a:prstGeom prst="rect">
            <a:avLst/>
          </a:prstGeom>
          <a:noFill/>
        </p:spPr>
        <p:txBody>
          <a:bodyPr wrap="none" rtlCol="0">
            <a:spAutoFit/>
          </a:bodyPr>
          <a:lstStyle/>
          <a:p>
            <a:r>
              <a:rPr lang="de-DE" sz="4000" dirty="0"/>
              <a:t>Teil 1: Einführung in den Hackathon</a:t>
            </a:r>
          </a:p>
        </p:txBody>
      </p:sp>
    </p:spTree>
    <p:extLst>
      <p:ext uri="{BB962C8B-B14F-4D97-AF65-F5344CB8AC3E}">
        <p14:creationId xmlns:p14="http://schemas.microsoft.com/office/powerpoint/2010/main" val="116692214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0" name="Picture 3" descr="Wikimania_hackathon_2.JPG (5472×3648)"/>
          <p:cNvPicPr/>
          <p:nvPr/>
        </p:nvPicPr>
        <p:blipFill>
          <a:blip r:embed="rId3"/>
          <a:stretch/>
        </p:blipFill>
        <p:spPr>
          <a:xfrm>
            <a:off x="7750440" y="1232640"/>
            <a:ext cx="4024440" cy="2490120"/>
          </a:xfrm>
          <a:prstGeom prst="rect">
            <a:avLst/>
          </a:prstGeom>
          <a:noFill/>
          <a:ln w="0">
            <a:noFill/>
          </a:ln>
        </p:spPr>
      </p:pic>
      <p:pic>
        <p:nvPicPr>
          <p:cNvPr id="161" name="Picture 6" descr="File:Partners Lisbon Web Summit 2017 (24379748038).jpg"/>
          <p:cNvPicPr/>
          <p:nvPr/>
        </p:nvPicPr>
        <p:blipFill>
          <a:blip r:embed="rId4"/>
          <a:srcRect t="7361"/>
          <a:stretch/>
        </p:blipFill>
        <p:spPr>
          <a:xfrm>
            <a:off x="7781040" y="3813480"/>
            <a:ext cx="4024440" cy="2490120"/>
          </a:xfrm>
          <a:prstGeom prst="rect">
            <a:avLst/>
          </a:prstGeom>
          <a:noFill/>
          <a:ln w="0">
            <a:noFill/>
          </a:ln>
        </p:spPr>
      </p:pic>
      <p:sp>
        <p:nvSpPr>
          <p:cNvPr id="162" name="TextBox 10"/>
          <p:cNvSpPr/>
          <p:nvPr/>
        </p:nvSpPr>
        <p:spPr>
          <a:xfrm>
            <a:off x="848880" y="5255640"/>
            <a:ext cx="5754240" cy="460800"/>
          </a:xfrm>
          <a:prstGeom prst="rect">
            <a:avLst/>
          </a:prstGeom>
          <a:solidFill>
            <a:srgbClr val="85BC22"/>
          </a:solidFill>
          <a:ln>
            <a:solidFill>
              <a:srgbClr val="FFFFFF"/>
            </a:solidFill>
            <a:round/>
          </a:ln>
          <a:effectLst>
            <a:outerShdw blurRad="39960" dist="20160" dir="5400000" rotWithShape="0">
              <a:srgbClr val="000000">
                <a:alpha val="38000"/>
              </a:srgbClr>
            </a:outerShdw>
          </a:effectLst>
        </p:spPr>
        <p:style>
          <a:lnRef idx="3">
            <a:schemeClr val="lt1"/>
          </a:lnRef>
          <a:fillRef idx="1">
            <a:schemeClr val="accent3"/>
          </a:fillRef>
          <a:effectRef idx="1">
            <a:schemeClr val="accent3"/>
          </a:effectRef>
          <a:fontRef idx="minor"/>
        </p:style>
        <p:txBody>
          <a:bodyPr horzOverflow="overflow" lIns="90000" tIns="45000" rIns="90000" bIns="45000" numCol="1" spcCol="0" anchor="t">
            <a:spAutoFit/>
          </a:bodyPr>
          <a:lstStyle/>
          <a:p>
            <a:pPr algn="ctr" defTabSz="914400">
              <a:lnSpc>
                <a:spcPct val="100000"/>
              </a:lnSpc>
            </a:pPr>
            <a:r>
              <a:rPr lang="en-US" sz="2400" b="0" u="none" strike="noStrike">
                <a:solidFill>
                  <a:schemeClr val="lt1"/>
                </a:solidFill>
                <a:effectLst/>
                <a:uFillTx/>
                <a:latin typeface="Arial"/>
                <a:ea typeface="Arial"/>
              </a:rPr>
              <a:t>Die beste Idee gewinnt einen Preis!</a:t>
            </a:r>
            <a:endParaRPr lang="de-DE" sz="2400" b="0" u="none" strike="noStrike">
              <a:solidFill>
                <a:srgbClr val="000000"/>
              </a:solidFill>
              <a:effectLst/>
              <a:uFillTx/>
              <a:latin typeface="Calibri"/>
            </a:endParaRPr>
          </a:p>
        </p:txBody>
      </p:sp>
      <p:sp>
        <p:nvSpPr>
          <p:cNvPr id="163" name="Titel 1"/>
          <p:cNvSpPr/>
          <p:nvPr/>
        </p:nvSpPr>
        <p:spPr>
          <a:xfrm>
            <a:off x="463680" y="239040"/>
            <a:ext cx="10514880" cy="9028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defTabSz="914400">
              <a:lnSpc>
                <a:spcPct val="90000"/>
              </a:lnSpc>
            </a:pPr>
            <a:r>
              <a:rPr lang="de-DE" sz="3600" b="0" u="none" strike="noStrike">
                <a:solidFill>
                  <a:schemeClr val="dk1"/>
                </a:solidFill>
                <a:effectLst/>
                <a:uFillTx/>
                <a:latin typeface="Arial"/>
                <a:ea typeface="Calibri"/>
              </a:rPr>
              <a:t>Was ist ein Hackathon?</a:t>
            </a:r>
            <a:endParaRPr lang="de-DE" sz="3600" b="0" u="none" strike="noStrike">
              <a:solidFill>
                <a:srgbClr val="000000"/>
              </a:solidFill>
              <a:effectLst/>
              <a:uFillTx/>
              <a:latin typeface="Calibri"/>
            </a:endParaRPr>
          </a:p>
        </p:txBody>
      </p:sp>
      <p:sp>
        <p:nvSpPr>
          <p:cNvPr id="164" name="Abgerundetes Rechteck 10"/>
          <p:cNvSpPr/>
          <p:nvPr/>
        </p:nvSpPr>
        <p:spPr>
          <a:xfrm>
            <a:off x="848880" y="1371600"/>
            <a:ext cx="6008400" cy="3511440"/>
          </a:xfrm>
          <a:prstGeom prst="roundRect">
            <a:avLst>
              <a:gd name="adj" fmla="val 16667"/>
            </a:avLst>
          </a:prstGeom>
          <a:solidFill>
            <a:schemeClr val="bg1"/>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defTabSz="914400">
              <a:lnSpc>
                <a:spcPct val="100000"/>
              </a:lnSpc>
            </a:pPr>
            <a:endParaRPr lang="de-DE" sz="2400" b="0" u="none" strike="noStrike">
              <a:solidFill>
                <a:srgbClr val="000000"/>
              </a:solidFill>
              <a:effectLst/>
              <a:uFillTx/>
              <a:latin typeface="Calibri"/>
            </a:endParaRPr>
          </a:p>
          <a:p>
            <a:pPr marL="343080" indent="-343080" defTabSz="914400">
              <a:lnSpc>
                <a:spcPct val="100000"/>
              </a:lnSpc>
              <a:buClr>
                <a:srgbClr val="000000"/>
              </a:buClr>
              <a:buFont typeface="Arial"/>
              <a:buChar char="•"/>
            </a:pPr>
            <a:r>
              <a:rPr lang="en-US" sz="2400" b="0" u="none" strike="noStrike">
                <a:solidFill>
                  <a:schemeClr val="dk1"/>
                </a:solidFill>
                <a:effectLst/>
                <a:uFillTx/>
                <a:latin typeface="Arial"/>
                <a:ea typeface="Arial"/>
              </a:rPr>
              <a:t>Kurzzeitveranstaltung, oft über ein Wochenende.</a:t>
            </a:r>
            <a:endParaRPr lang="de-DE" sz="2400" b="0" u="none" strike="noStrike">
              <a:solidFill>
                <a:srgbClr val="000000"/>
              </a:solidFill>
              <a:effectLst/>
              <a:uFillTx/>
              <a:latin typeface="Calibri"/>
            </a:endParaRPr>
          </a:p>
          <a:p>
            <a:pPr defTabSz="914400">
              <a:lnSpc>
                <a:spcPct val="100000"/>
              </a:lnSpc>
            </a:pPr>
            <a:endParaRPr lang="de-DE" sz="2400" b="0" u="none" strike="noStrike">
              <a:solidFill>
                <a:srgbClr val="000000"/>
              </a:solidFill>
              <a:effectLst/>
              <a:uFillTx/>
              <a:latin typeface="Calibri"/>
            </a:endParaRPr>
          </a:p>
          <a:p>
            <a:pPr marL="343080" indent="-343080" defTabSz="914400">
              <a:lnSpc>
                <a:spcPct val="100000"/>
              </a:lnSpc>
              <a:buClr>
                <a:srgbClr val="000000"/>
              </a:buClr>
              <a:buFont typeface="Arial"/>
              <a:buChar char="•"/>
            </a:pPr>
            <a:r>
              <a:rPr lang="en-US" sz="2400" b="0" u="none" strike="noStrike">
                <a:solidFill>
                  <a:schemeClr val="dk1"/>
                </a:solidFill>
                <a:effectLst/>
                <a:uFillTx/>
                <a:latin typeface="Arial"/>
                <a:ea typeface="Arial"/>
              </a:rPr>
              <a:t>Teams entwickeln gemeinsam kreative Lösungen.</a:t>
            </a:r>
            <a:endParaRPr lang="de-DE" sz="2400" b="0" u="none" strike="noStrike">
              <a:solidFill>
                <a:srgbClr val="000000"/>
              </a:solidFill>
              <a:effectLst/>
              <a:uFillTx/>
              <a:latin typeface="Calibri"/>
            </a:endParaRPr>
          </a:p>
          <a:p>
            <a:pPr defTabSz="914400">
              <a:lnSpc>
                <a:spcPct val="100000"/>
              </a:lnSpc>
            </a:pPr>
            <a:endParaRPr lang="de-DE" sz="2400" b="0" u="none" strike="noStrike">
              <a:solidFill>
                <a:srgbClr val="000000"/>
              </a:solidFill>
              <a:effectLst/>
              <a:uFillTx/>
              <a:latin typeface="Calibri"/>
            </a:endParaRPr>
          </a:p>
          <a:p>
            <a:pPr marL="343080" indent="-343080" defTabSz="914400">
              <a:lnSpc>
                <a:spcPct val="100000"/>
              </a:lnSpc>
              <a:buClr>
                <a:srgbClr val="000000"/>
              </a:buClr>
              <a:buFont typeface="Arial"/>
              <a:buChar char="•"/>
            </a:pPr>
            <a:r>
              <a:rPr lang="en-US" sz="2400" b="0" u="none" strike="noStrike">
                <a:solidFill>
                  <a:schemeClr val="dk1"/>
                </a:solidFill>
                <a:effectLst/>
                <a:uFillTx/>
                <a:latin typeface="Arial"/>
                <a:ea typeface="Arial"/>
              </a:rPr>
              <a:t>Ziel ist die Schaffung von Prototypen oder Konzepten</a:t>
            </a:r>
            <a:endParaRPr lang="de-DE" sz="2400" b="0" u="none" strike="noStrike">
              <a:solidFill>
                <a:srgbClr val="000000"/>
              </a:solidFill>
              <a:effectLst/>
              <a:uFillTx/>
              <a:latin typeface="Calibri"/>
            </a:endParaRPr>
          </a:p>
        </p:txBody>
      </p:sp>
      <p:sp>
        <p:nvSpPr>
          <p:cNvPr id="165" name="TextBox 4"/>
          <p:cNvSpPr/>
          <p:nvPr/>
        </p:nvSpPr>
        <p:spPr>
          <a:xfrm>
            <a:off x="1752480" y="6575760"/>
            <a:ext cx="6817320" cy="214560"/>
          </a:xfrm>
          <a:prstGeom prst="rect">
            <a:avLst/>
          </a:prstGeom>
          <a:noFill/>
          <a:ln w="0">
            <a:noFill/>
          </a:ln>
        </p:spPr>
        <p:style>
          <a:lnRef idx="0">
            <a:scrgbClr r="0" g="0" b="0"/>
          </a:lnRef>
          <a:fillRef idx="0">
            <a:scrgbClr r="0" g="0" b="0"/>
          </a:fillRef>
          <a:effectRef idx="0">
            <a:scrgbClr r="0" g="0" b="0"/>
          </a:effectRef>
          <a:fontRef idx="minor"/>
        </p:style>
        <p:txBody>
          <a:bodyPr horzOverflow="overflow" lIns="90000" tIns="45000" rIns="90000" bIns="45000" numCol="1" spcCol="0" anchor="t">
            <a:spAutoFit/>
          </a:bodyPr>
          <a:lstStyle/>
          <a:p>
            <a:pPr defTabSz="914400">
              <a:lnSpc>
                <a:spcPct val="100000"/>
              </a:lnSpc>
            </a:pPr>
            <a:r>
              <a:rPr lang="en-US" sz="800" b="0" u="none" strike="noStrike">
                <a:solidFill>
                  <a:srgbClr val="000000"/>
                </a:solidFill>
                <a:effectLst/>
                <a:uFillTx/>
                <a:latin typeface="Arial"/>
                <a:ea typeface="Arial"/>
              </a:rPr>
              <a:t>Bildquelle: https://commons.wikimedia.org/wiki/File:Wikimania_hackathon_2.JPG</a:t>
            </a:r>
            <a:endParaRPr lang="de-DE" sz="800" b="0" u="none" strike="noStrike">
              <a:solidFill>
                <a:srgbClr val="000000"/>
              </a:solidFill>
              <a:effectLst/>
              <a:uFillTx/>
              <a:latin typeface="Calibri"/>
            </a:endParaRPr>
          </a:p>
        </p:txBody>
      </p:sp>
      <p:sp>
        <p:nvSpPr>
          <p:cNvPr id="166" name="TextBox 8"/>
          <p:cNvSpPr/>
          <p:nvPr/>
        </p:nvSpPr>
        <p:spPr>
          <a:xfrm>
            <a:off x="1752480" y="6381360"/>
            <a:ext cx="6817320" cy="214560"/>
          </a:xfrm>
          <a:prstGeom prst="rect">
            <a:avLst/>
          </a:prstGeom>
          <a:noFill/>
          <a:ln w="0">
            <a:noFill/>
          </a:ln>
        </p:spPr>
        <p:style>
          <a:lnRef idx="0">
            <a:scrgbClr r="0" g="0" b="0"/>
          </a:lnRef>
          <a:fillRef idx="0">
            <a:scrgbClr r="0" g="0" b="0"/>
          </a:fillRef>
          <a:effectRef idx="0">
            <a:scrgbClr r="0" g="0" b="0"/>
          </a:effectRef>
          <a:fontRef idx="minor"/>
        </p:style>
        <p:txBody>
          <a:bodyPr horzOverflow="overflow" lIns="90000" tIns="45000" rIns="90000" bIns="45000" numCol="1" spcCol="0" anchor="t">
            <a:spAutoFit/>
          </a:bodyPr>
          <a:lstStyle/>
          <a:p>
            <a:pPr defTabSz="914400">
              <a:lnSpc>
                <a:spcPct val="100000"/>
              </a:lnSpc>
            </a:pPr>
            <a:r>
              <a:rPr lang="en-US" sz="800" b="0" u="none" strike="noStrike">
                <a:solidFill>
                  <a:srgbClr val="000000"/>
                </a:solidFill>
                <a:effectLst/>
                <a:uFillTx/>
                <a:latin typeface="Arial"/>
                <a:ea typeface="Arial"/>
              </a:rPr>
              <a:t>Bildquelle: https://commons.wikimedia.org/wiki/File:Partners_Lisbon_Web_Summit_2017_%2824379748038%29.jpg</a:t>
            </a:r>
            <a:endParaRPr lang="de-DE" sz="800" b="0" u="none" strike="noStrike">
              <a:solidFill>
                <a:srgbClr val="000000"/>
              </a:solidFill>
              <a:effectLst/>
              <a:uFillTx/>
              <a:latin typeface="Calibri"/>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7" name="Image 3" descr="preencoded.png"/>
          <p:cNvPicPr/>
          <p:nvPr/>
        </p:nvPicPr>
        <p:blipFill>
          <a:blip r:embed="rId3"/>
          <a:stretch/>
        </p:blipFill>
        <p:spPr>
          <a:xfrm>
            <a:off x="380880" y="3938760"/>
            <a:ext cx="740520" cy="888840"/>
          </a:xfrm>
          <a:prstGeom prst="rect">
            <a:avLst/>
          </a:prstGeom>
          <a:noFill/>
          <a:ln w="0">
            <a:noFill/>
          </a:ln>
        </p:spPr>
      </p:pic>
      <p:sp>
        <p:nvSpPr>
          <p:cNvPr id="168" name="Rechteck 17"/>
          <p:cNvSpPr/>
          <p:nvPr/>
        </p:nvSpPr>
        <p:spPr>
          <a:xfrm>
            <a:off x="28440" y="5587560"/>
            <a:ext cx="2742480" cy="126972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gn="ctr" defTabSz="914400">
              <a:lnSpc>
                <a:spcPct val="100000"/>
              </a:lnSpc>
            </a:pPr>
            <a:endParaRPr lang="de-DE" sz="1400" b="0" u="none" strike="noStrike">
              <a:solidFill>
                <a:schemeClr val="lt1"/>
              </a:solidFill>
              <a:effectLst/>
              <a:uFillTx/>
              <a:latin typeface="Arial"/>
              <a:ea typeface="Arial"/>
            </a:endParaRPr>
          </a:p>
        </p:txBody>
      </p:sp>
      <p:sp>
        <p:nvSpPr>
          <p:cNvPr id="170" name="Text 0"/>
          <p:cNvSpPr/>
          <p:nvPr/>
        </p:nvSpPr>
        <p:spPr>
          <a:xfrm>
            <a:off x="5105520" y="91440"/>
            <a:ext cx="6839280" cy="545760"/>
          </a:xfrm>
          <a:prstGeom prst="rect">
            <a:avLst/>
          </a:prstGeom>
          <a:noFill/>
          <a:ln w="0">
            <a:noFill/>
          </a:ln>
        </p:spPr>
        <p:style>
          <a:lnRef idx="0">
            <a:scrgbClr r="0" g="0" b="0"/>
          </a:lnRef>
          <a:fillRef idx="0">
            <a:scrgbClr r="0" g="0" b="0"/>
          </a:fillRef>
          <a:effectRef idx="0">
            <a:scrgbClr r="0" g="0" b="0"/>
          </a:effectRef>
          <a:fontRef idx="minor"/>
        </p:style>
        <p:txBody>
          <a:bodyPr wrap="none" lIns="0" tIns="0" rIns="0" bIns="0" anchor="t">
            <a:noAutofit/>
          </a:bodyPr>
          <a:lstStyle/>
          <a:p>
            <a:pPr defTabSz="914400">
              <a:lnSpc>
                <a:spcPts val="4300"/>
              </a:lnSpc>
              <a:tabLst>
                <a:tab pos="0" algn="l"/>
              </a:tabLst>
            </a:pPr>
            <a:r>
              <a:rPr lang="en-US" sz="3400" b="0" u="none" strike="noStrike">
                <a:solidFill>
                  <a:srgbClr val="1F1E1E"/>
                </a:solidFill>
                <a:effectLst/>
                <a:uFillTx/>
                <a:latin typeface="Arial"/>
                <a:ea typeface="Alexandria Semi Bold"/>
              </a:rPr>
              <a:t>Wie laufen die Hackathons ab?</a:t>
            </a:r>
            <a:endParaRPr lang="de-DE" sz="3400" b="0" u="none" strike="noStrike">
              <a:solidFill>
                <a:srgbClr val="000000"/>
              </a:solidFill>
              <a:effectLst/>
              <a:uFillTx/>
              <a:latin typeface="Calibri"/>
            </a:endParaRPr>
          </a:p>
        </p:txBody>
      </p:sp>
      <p:pic>
        <p:nvPicPr>
          <p:cNvPr id="171" name="Image 0" descr="preencoded.png"/>
          <p:cNvPicPr/>
          <p:nvPr/>
        </p:nvPicPr>
        <p:blipFill>
          <a:blip r:embed="rId4"/>
          <a:stretch/>
        </p:blipFill>
        <p:spPr>
          <a:xfrm>
            <a:off x="380880" y="380880"/>
            <a:ext cx="740520" cy="888840"/>
          </a:xfrm>
          <a:prstGeom prst="rect">
            <a:avLst/>
          </a:prstGeom>
          <a:noFill/>
          <a:ln w="0">
            <a:noFill/>
          </a:ln>
        </p:spPr>
      </p:pic>
      <p:sp>
        <p:nvSpPr>
          <p:cNvPr id="172" name="Text 2"/>
          <p:cNvSpPr/>
          <p:nvPr/>
        </p:nvSpPr>
        <p:spPr>
          <a:xfrm>
            <a:off x="1270440" y="670680"/>
            <a:ext cx="1949760" cy="243000"/>
          </a:xfrm>
          <a:prstGeom prst="rect">
            <a:avLst/>
          </a:prstGeom>
          <a:noFill/>
          <a:ln w="0">
            <a:noFill/>
          </a:ln>
        </p:spPr>
        <p:style>
          <a:lnRef idx="0">
            <a:scrgbClr r="0" g="0" b="0"/>
          </a:lnRef>
          <a:fillRef idx="0">
            <a:scrgbClr r="0" g="0" b="0"/>
          </a:fillRef>
          <a:effectRef idx="0">
            <a:scrgbClr r="0" g="0" b="0"/>
          </a:effectRef>
          <a:fontRef idx="minor"/>
        </p:style>
        <p:txBody>
          <a:bodyPr wrap="none" lIns="0" tIns="0" rIns="0" bIns="0" anchor="t">
            <a:noAutofit/>
          </a:bodyPr>
          <a:lstStyle/>
          <a:p>
            <a:pPr defTabSz="914400">
              <a:lnSpc>
                <a:spcPts val="1899"/>
              </a:lnSpc>
              <a:tabLst>
                <a:tab pos="0" algn="l"/>
              </a:tabLst>
            </a:pPr>
            <a:r>
              <a:rPr lang="en-US" sz="2000" b="0" u="none" strike="noStrike">
                <a:solidFill>
                  <a:srgbClr val="3B3535"/>
                </a:solidFill>
                <a:effectLst/>
                <a:uFillTx/>
                <a:latin typeface="Arial"/>
                <a:ea typeface="Alexandria Semi Bold"/>
              </a:rPr>
              <a:t>Problemstellung</a:t>
            </a:r>
            <a:endParaRPr lang="de-DE" sz="2000" b="0" u="none" strike="noStrike">
              <a:solidFill>
                <a:srgbClr val="000000"/>
              </a:solidFill>
              <a:effectLst/>
              <a:uFillTx/>
              <a:latin typeface="Calibri"/>
            </a:endParaRPr>
          </a:p>
        </p:txBody>
      </p:sp>
      <p:pic>
        <p:nvPicPr>
          <p:cNvPr id="173" name="Image 1" descr="preencoded.png"/>
          <p:cNvPicPr/>
          <p:nvPr/>
        </p:nvPicPr>
        <p:blipFill>
          <a:blip r:embed="rId5"/>
          <a:stretch/>
        </p:blipFill>
        <p:spPr>
          <a:xfrm>
            <a:off x="380880" y="1270440"/>
            <a:ext cx="740520" cy="888840"/>
          </a:xfrm>
          <a:prstGeom prst="rect">
            <a:avLst/>
          </a:prstGeom>
          <a:noFill/>
          <a:ln w="0">
            <a:noFill/>
          </a:ln>
        </p:spPr>
      </p:pic>
      <p:sp>
        <p:nvSpPr>
          <p:cNvPr id="174" name="Text 3"/>
          <p:cNvSpPr/>
          <p:nvPr/>
        </p:nvSpPr>
        <p:spPr>
          <a:xfrm>
            <a:off x="1270440" y="1559520"/>
            <a:ext cx="1949760" cy="243000"/>
          </a:xfrm>
          <a:prstGeom prst="rect">
            <a:avLst/>
          </a:prstGeom>
          <a:noFill/>
          <a:ln w="0">
            <a:noFill/>
          </a:ln>
        </p:spPr>
        <p:style>
          <a:lnRef idx="0">
            <a:scrgbClr r="0" g="0" b="0"/>
          </a:lnRef>
          <a:fillRef idx="0">
            <a:scrgbClr r="0" g="0" b="0"/>
          </a:fillRef>
          <a:effectRef idx="0">
            <a:scrgbClr r="0" g="0" b="0"/>
          </a:effectRef>
          <a:fontRef idx="minor"/>
        </p:style>
        <p:txBody>
          <a:bodyPr wrap="none" lIns="0" tIns="0" rIns="0" bIns="0" anchor="t">
            <a:noAutofit/>
          </a:bodyPr>
          <a:lstStyle/>
          <a:p>
            <a:pPr defTabSz="914400">
              <a:lnSpc>
                <a:spcPts val="1899"/>
              </a:lnSpc>
              <a:tabLst>
                <a:tab pos="0" algn="l"/>
              </a:tabLst>
            </a:pPr>
            <a:r>
              <a:rPr lang="en-US" sz="2000" b="0" u="none" strike="noStrike">
                <a:solidFill>
                  <a:srgbClr val="3B3535"/>
                </a:solidFill>
                <a:effectLst/>
                <a:uFillTx/>
                <a:latin typeface="Arial"/>
                <a:ea typeface="Alexandria Semi Bold"/>
              </a:rPr>
              <a:t>Empathie &amp; Ideen</a:t>
            </a:r>
            <a:endParaRPr lang="de-DE" sz="2000" b="0" u="none" strike="noStrike">
              <a:solidFill>
                <a:srgbClr val="000000"/>
              </a:solidFill>
              <a:effectLst/>
              <a:uFillTx/>
              <a:latin typeface="Calibri"/>
            </a:endParaRPr>
          </a:p>
        </p:txBody>
      </p:sp>
      <p:pic>
        <p:nvPicPr>
          <p:cNvPr id="175" name="Image 2" descr="preencoded.png"/>
          <p:cNvPicPr/>
          <p:nvPr/>
        </p:nvPicPr>
        <p:blipFill>
          <a:blip r:embed="rId6"/>
          <a:stretch/>
        </p:blipFill>
        <p:spPr>
          <a:xfrm>
            <a:off x="380880" y="2159640"/>
            <a:ext cx="740520" cy="888840"/>
          </a:xfrm>
          <a:prstGeom prst="rect">
            <a:avLst/>
          </a:prstGeom>
          <a:noFill/>
          <a:ln w="0">
            <a:noFill/>
          </a:ln>
        </p:spPr>
      </p:pic>
      <p:sp>
        <p:nvSpPr>
          <p:cNvPr id="176" name="Text 4"/>
          <p:cNvSpPr/>
          <p:nvPr/>
        </p:nvSpPr>
        <p:spPr>
          <a:xfrm>
            <a:off x="1270440" y="3337920"/>
            <a:ext cx="1949760" cy="243000"/>
          </a:xfrm>
          <a:prstGeom prst="rect">
            <a:avLst/>
          </a:prstGeom>
          <a:noFill/>
          <a:ln w="0">
            <a:noFill/>
          </a:ln>
        </p:spPr>
        <p:style>
          <a:lnRef idx="0">
            <a:scrgbClr r="0" g="0" b="0"/>
          </a:lnRef>
          <a:fillRef idx="0">
            <a:scrgbClr r="0" g="0" b="0"/>
          </a:fillRef>
          <a:effectRef idx="0">
            <a:scrgbClr r="0" g="0" b="0"/>
          </a:effectRef>
          <a:fontRef idx="minor"/>
        </p:style>
        <p:txBody>
          <a:bodyPr wrap="none" lIns="0" tIns="0" rIns="0" bIns="0" anchor="t">
            <a:noAutofit/>
          </a:bodyPr>
          <a:lstStyle/>
          <a:p>
            <a:pPr defTabSz="914400">
              <a:lnSpc>
                <a:spcPts val="1899"/>
              </a:lnSpc>
            </a:pPr>
            <a:r>
              <a:rPr lang="en-US" sz="2000" b="0" u="none" strike="noStrike">
                <a:solidFill>
                  <a:srgbClr val="3B3535"/>
                </a:solidFill>
                <a:effectLst/>
                <a:uFillTx/>
                <a:latin typeface="Arial"/>
                <a:ea typeface="Alexandria Semi Bold"/>
              </a:rPr>
              <a:t>Prototyp programmieren</a:t>
            </a:r>
            <a:endParaRPr lang="de-DE" sz="2000" b="0" u="none" strike="noStrike">
              <a:solidFill>
                <a:srgbClr val="000000"/>
              </a:solidFill>
              <a:effectLst/>
              <a:uFillTx/>
              <a:latin typeface="Calibri"/>
            </a:endParaRPr>
          </a:p>
          <a:p>
            <a:pPr defTabSz="914400">
              <a:lnSpc>
                <a:spcPts val="1899"/>
              </a:lnSpc>
              <a:tabLst>
                <a:tab pos="0" algn="l"/>
              </a:tabLst>
            </a:pPr>
            <a:endParaRPr lang="de-DE" sz="2000" b="0" u="none" strike="noStrike">
              <a:solidFill>
                <a:srgbClr val="000000"/>
              </a:solidFill>
              <a:effectLst/>
              <a:uFillTx/>
              <a:latin typeface="Calibri"/>
            </a:endParaRPr>
          </a:p>
        </p:txBody>
      </p:sp>
      <p:sp>
        <p:nvSpPr>
          <p:cNvPr id="177" name="Text 5"/>
          <p:cNvSpPr/>
          <p:nvPr/>
        </p:nvSpPr>
        <p:spPr>
          <a:xfrm>
            <a:off x="1270440" y="2448360"/>
            <a:ext cx="1949760" cy="243000"/>
          </a:xfrm>
          <a:prstGeom prst="rect">
            <a:avLst/>
          </a:prstGeom>
          <a:noFill/>
          <a:ln w="0">
            <a:noFill/>
          </a:ln>
        </p:spPr>
        <p:style>
          <a:lnRef idx="0">
            <a:scrgbClr r="0" g="0" b="0"/>
          </a:lnRef>
          <a:fillRef idx="0">
            <a:scrgbClr r="0" g="0" b="0"/>
          </a:fillRef>
          <a:effectRef idx="0">
            <a:scrgbClr r="0" g="0" b="0"/>
          </a:effectRef>
          <a:fontRef idx="minor"/>
        </p:style>
        <p:txBody>
          <a:bodyPr wrap="none" lIns="0" tIns="0" rIns="0" bIns="0" anchor="t">
            <a:noAutofit/>
          </a:bodyPr>
          <a:lstStyle/>
          <a:p>
            <a:pPr defTabSz="914400">
              <a:lnSpc>
                <a:spcPts val="1899"/>
              </a:lnSpc>
            </a:pPr>
            <a:r>
              <a:rPr lang="en-US" sz="2000" b="0" u="none" strike="noStrike">
                <a:solidFill>
                  <a:srgbClr val="3B3535"/>
                </a:solidFill>
                <a:effectLst/>
                <a:uFillTx/>
                <a:latin typeface="Arial"/>
                <a:ea typeface="Alexandria Semi Bold"/>
              </a:rPr>
              <a:t>Prototyp skizzieren</a:t>
            </a:r>
            <a:endParaRPr lang="de-DE" sz="2000" b="0" u="none" strike="noStrike">
              <a:solidFill>
                <a:srgbClr val="000000"/>
              </a:solidFill>
              <a:effectLst/>
              <a:uFillTx/>
              <a:latin typeface="Calibri"/>
            </a:endParaRPr>
          </a:p>
        </p:txBody>
      </p:sp>
      <p:pic>
        <p:nvPicPr>
          <p:cNvPr id="178" name="Image 4" descr="preencoded.png"/>
          <p:cNvPicPr/>
          <p:nvPr/>
        </p:nvPicPr>
        <p:blipFill>
          <a:blip r:embed="rId7"/>
          <a:stretch/>
        </p:blipFill>
        <p:spPr>
          <a:xfrm>
            <a:off x="380880" y="3049200"/>
            <a:ext cx="740520" cy="888840"/>
          </a:xfrm>
          <a:prstGeom prst="rect">
            <a:avLst/>
          </a:prstGeom>
          <a:noFill/>
          <a:ln w="0">
            <a:noFill/>
          </a:ln>
        </p:spPr>
      </p:pic>
      <p:sp>
        <p:nvSpPr>
          <p:cNvPr id="179" name="Text 6"/>
          <p:cNvSpPr/>
          <p:nvPr/>
        </p:nvSpPr>
        <p:spPr>
          <a:xfrm>
            <a:off x="1270440" y="4226760"/>
            <a:ext cx="2486160" cy="243000"/>
          </a:xfrm>
          <a:prstGeom prst="rect">
            <a:avLst/>
          </a:prstGeom>
          <a:noFill/>
          <a:ln w="0">
            <a:noFill/>
          </a:ln>
        </p:spPr>
        <p:style>
          <a:lnRef idx="0">
            <a:scrgbClr r="0" g="0" b="0"/>
          </a:lnRef>
          <a:fillRef idx="0">
            <a:scrgbClr r="0" g="0" b="0"/>
          </a:fillRef>
          <a:effectRef idx="0">
            <a:scrgbClr r="0" g="0" b="0"/>
          </a:effectRef>
          <a:fontRef idx="minor"/>
        </p:style>
        <p:txBody>
          <a:bodyPr wrap="none" lIns="0" tIns="0" rIns="0" bIns="0" anchor="t">
            <a:noAutofit/>
          </a:bodyPr>
          <a:lstStyle/>
          <a:p>
            <a:pPr defTabSz="914400">
              <a:lnSpc>
                <a:spcPts val="1899"/>
              </a:lnSpc>
            </a:pPr>
            <a:r>
              <a:rPr lang="en-US" sz="2000" b="0" u="none" strike="noStrike">
                <a:solidFill>
                  <a:srgbClr val="3B3535"/>
                </a:solidFill>
                <a:effectLst/>
                <a:uFillTx/>
                <a:latin typeface="Arial"/>
                <a:ea typeface="Alexandria Semi Bold"/>
              </a:rPr>
              <a:t>Lösung analysieren</a:t>
            </a:r>
            <a:endParaRPr lang="de-DE" sz="2000" b="0" u="none" strike="noStrike">
              <a:solidFill>
                <a:srgbClr val="000000"/>
              </a:solidFill>
              <a:effectLst/>
              <a:uFillTx/>
              <a:latin typeface="Calibri"/>
            </a:endParaRPr>
          </a:p>
        </p:txBody>
      </p:sp>
      <p:pic>
        <p:nvPicPr>
          <p:cNvPr id="180" name="Image 5" descr="preencoded.png"/>
          <p:cNvPicPr/>
          <p:nvPr/>
        </p:nvPicPr>
        <p:blipFill>
          <a:blip r:embed="rId8"/>
          <a:stretch/>
        </p:blipFill>
        <p:spPr>
          <a:xfrm>
            <a:off x="380880" y="4827960"/>
            <a:ext cx="740520" cy="888840"/>
          </a:xfrm>
          <a:prstGeom prst="rect">
            <a:avLst/>
          </a:prstGeom>
          <a:noFill/>
          <a:ln w="0">
            <a:noFill/>
          </a:ln>
        </p:spPr>
      </p:pic>
      <p:sp>
        <p:nvSpPr>
          <p:cNvPr id="181" name="Text 7"/>
          <p:cNvSpPr/>
          <p:nvPr/>
        </p:nvSpPr>
        <p:spPr>
          <a:xfrm>
            <a:off x="1270440" y="5115600"/>
            <a:ext cx="1949760" cy="243000"/>
          </a:xfrm>
          <a:prstGeom prst="rect">
            <a:avLst/>
          </a:prstGeom>
          <a:noFill/>
          <a:ln w="0">
            <a:noFill/>
          </a:ln>
        </p:spPr>
        <p:style>
          <a:lnRef idx="0">
            <a:scrgbClr r="0" g="0" b="0"/>
          </a:lnRef>
          <a:fillRef idx="0">
            <a:scrgbClr r="0" g="0" b="0"/>
          </a:fillRef>
          <a:effectRef idx="0">
            <a:scrgbClr r="0" g="0" b="0"/>
          </a:effectRef>
          <a:fontRef idx="minor"/>
        </p:style>
        <p:txBody>
          <a:bodyPr wrap="none" lIns="0" tIns="0" rIns="0" bIns="0" anchor="t">
            <a:noAutofit/>
          </a:bodyPr>
          <a:lstStyle/>
          <a:p>
            <a:pPr defTabSz="914400">
              <a:lnSpc>
                <a:spcPts val="1899"/>
              </a:lnSpc>
              <a:tabLst>
                <a:tab pos="0" algn="l"/>
              </a:tabLst>
            </a:pPr>
            <a:r>
              <a:rPr lang="en-US" sz="2000" b="0" u="none" strike="noStrike">
                <a:solidFill>
                  <a:srgbClr val="3B3535"/>
                </a:solidFill>
                <a:effectLst/>
                <a:uFillTx/>
                <a:latin typeface="Arial"/>
                <a:ea typeface="Alexandria Semi Bold"/>
              </a:rPr>
              <a:t>Pitch</a:t>
            </a:r>
            <a:endParaRPr lang="de-DE" sz="2000" b="0" u="none" strike="noStrike">
              <a:solidFill>
                <a:srgbClr val="000000"/>
              </a:solidFill>
              <a:effectLst/>
              <a:uFillTx/>
              <a:latin typeface="Calibri"/>
            </a:endParaRPr>
          </a:p>
        </p:txBody>
      </p:sp>
      <p:pic>
        <p:nvPicPr>
          <p:cNvPr id="182" name="Image 6" descr="preencoded.png"/>
          <p:cNvPicPr/>
          <p:nvPr/>
        </p:nvPicPr>
        <p:blipFill>
          <a:blip r:embed="rId9"/>
          <a:stretch/>
        </p:blipFill>
        <p:spPr>
          <a:xfrm>
            <a:off x="380880" y="5717520"/>
            <a:ext cx="740520" cy="888840"/>
          </a:xfrm>
          <a:prstGeom prst="rect">
            <a:avLst/>
          </a:prstGeom>
          <a:noFill/>
          <a:ln w="0">
            <a:noFill/>
          </a:ln>
        </p:spPr>
      </p:pic>
      <p:sp>
        <p:nvSpPr>
          <p:cNvPr id="183" name="Text 8"/>
          <p:cNvSpPr/>
          <p:nvPr/>
        </p:nvSpPr>
        <p:spPr>
          <a:xfrm>
            <a:off x="1270440" y="6004800"/>
            <a:ext cx="1949760" cy="243000"/>
          </a:xfrm>
          <a:prstGeom prst="rect">
            <a:avLst/>
          </a:prstGeom>
          <a:noFill/>
          <a:ln w="0">
            <a:noFill/>
          </a:ln>
        </p:spPr>
        <p:style>
          <a:lnRef idx="0">
            <a:scrgbClr r="0" g="0" b="0"/>
          </a:lnRef>
          <a:fillRef idx="0">
            <a:scrgbClr r="0" g="0" b="0"/>
          </a:fillRef>
          <a:effectRef idx="0">
            <a:scrgbClr r="0" g="0" b="0"/>
          </a:effectRef>
          <a:fontRef idx="minor"/>
        </p:style>
        <p:txBody>
          <a:bodyPr wrap="none" lIns="0" tIns="0" rIns="0" bIns="0" anchor="t">
            <a:noAutofit/>
          </a:bodyPr>
          <a:lstStyle/>
          <a:p>
            <a:pPr defTabSz="914400">
              <a:lnSpc>
                <a:spcPts val="1899"/>
              </a:lnSpc>
              <a:tabLst>
                <a:tab pos="0" algn="l"/>
              </a:tabLst>
            </a:pPr>
            <a:r>
              <a:rPr lang="en-US" sz="2000" b="0" u="none" strike="noStrike">
                <a:solidFill>
                  <a:srgbClr val="3B3535"/>
                </a:solidFill>
                <a:effectLst/>
                <a:uFillTx/>
                <a:latin typeface="Arial"/>
                <a:ea typeface="Alexandria Semi Bold"/>
              </a:rPr>
              <a:t>Siegerehrung</a:t>
            </a:r>
            <a:endParaRPr lang="de-DE" sz="2000" b="0" u="none" strike="noStrike">
              <a:solidFill>
                <a:srgbClr val="000000"/>
              </a:solidFill>
              <a:effectLst/>
              <a:uFillTx/>
              <a:latin typeface="Calibri"/>
            </a:endParaRPr>
          </a:p>
        </p:txBody>
      </p:sp>
      <p:sp>
        <p:nvSpPr>
          <p:cNvPr id="184" name="Textfeld 1"/>
          <p:cNvSpPr/>
          <p:nvPr/>
        </p:nvSpPr>
        <p:spPr>
          <a:xfrm>
            <a:off x="-76320" y="6696000"/>
            <a:ext cx="1949760" cy="2145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defTabSz="914400">
              <a:lnSpc>
                <a:spcPct val="100000"/>
              </a:lnSpc>
            </a:pPr>
            <a:r>
              <a:rPr lang="de-DE" sz="800" b="0" u="none" strike="noStrike">
                <a:solidFill>
                  <a:schemeClr val="dk1"/>
                </a:solidFill>
                <a:effectLst/>
                <a:uFillTx/>
                <a:latin typeface="Arial"/>
                <a:ea typeface="Arial"/>
              </a:rPr>
              <a:t>Bilder mit KI generiert</a:t>
            </a:r>
            <a:endParaRPr lang="de-DE" sz="800" b="0" u="none" strike="noStrike">
              <a:solidFill>
                <a:srgbClr val="000000"/>
              </a:solidFill>
              <a:effectLst/>
              <a:uFillTx/>
              <a:latin typeface="Calibri"/>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5" name="Chevron 1"/>
          <p:cNvSpPr/>
          <p:nvPr/>
        </p:nvSpPr>
        <p:spPr>
          <a:xfrm rot="5400000">
            <a:off x="246600" y="366480"/>
            <a:ext cx="1007280" cy="863280"/>
          </a:xfrm>
          <a:prstGeom prst="chevron">
            <a:avLst>
              <a:gd name="adj" fmla="val 20000"/>
            </a:avLst>
          </a:prstGeom>
          <a:solidFill>
            <a:schemeClr val="accent3">
              <a:lumMod val="40000"/>
              <a:lumOff val="60000"/>
            </a:schemeClr>
          </a:solidFill>
          <a:ln>
            <a:solidFill>
              <a:srgbClr val="4D811F"/>
            </a:solidFill>
            <a:round/>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gn="ctr" defTabSz="914400">
              <a:lnSpc>
                <a:spcPct val="100000"/>
              </a:lnSpc>
            </a:pPr>
            <a:endParaRPr lang="de-DE" sz="1400" b="0" u="none" strike="noStrike">
              <a:solidFill>
                <a:schemeClr val="dk1"/>
              </a:solidFill>
              <a:effectLst/>
              <a:uFillTx/>
              <a:latin typeface="Arial"/>
              <a:ea typeface="Arial"/>
            </a:endParaRPr>
          </a:p>
        </p:txBody>
      </p:sp>
      <p:sp>
        <p:nvSpPr>
          <p:cNvPr id="186" name="Rechteck 17"/>
          <p:cNvSpPr/>
          <p:nvPr/>
        </p:nvSpPr>
        <p:spPr>
          <a:xfrm>
            <a:off x="28440" y="5587560"/>
            <a:ext cx="2742480" cy="126972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gn="ctr" defTabSz="914400">
              <a:lnSpc>
                <a:spcPct val="100000"/>
              </a:lnSpc>
            </a:pPr>
            <a:endParaRPr lang="de-DE" sz="1400" b="0" u="none" strike="noStrike">
              <a:solidFill>
                <a:schemeClr val="lt1"/>
              </a:solidFill>
              <a:effectLst/>
              <a:uFillTx/>
              <a:latin typeface="Arial"/>
              <a:ea typeface="Arial"/>
            </a:endParaRPr>
          </a:p>
        </p:txBody>
      </p:sp>
      <p:sp>
        <p:nvSpPr>
          <p:cNvPr id="188" name="Text 0"/>
          <p:cNvSpPr/>
          <p:nvPr/>
        </p:nvSpPr>
        <p:spPr>
          <a:xfrm>
            <a:off x="5105520" y="91440"/>
            <a:ext cx="6839280" cy="545760"/>
          </a:xfrm>
          <a:prstGeom prst="rect">
            <a:avLst/>
          </a:prstGeom>
          <a:noFill/>
          <a:ln w="0">
            <a:noFill/>
          </a:ln>
        </p:spPr>
        <p:style>
          <a:lnRef idx="0">
            <a:scrgbClr r="0" g="0" b="0"/>
          </a:lnRef>
          <a:fillRef idx="0">
            <a:scrgbClr r="0" g="0" b="0"/>
          </a:fillRef>
          <a:effectRef idx="0">
            <a:scrgbClr r="0" g="0" b="0"/>
          </a:effectRef>
          <a:fontRef idx="minor"/>
        </p:style>
        <p:txBody>
          <a:bodyPr wrap="none" lIns="0" tIns="0" rIns="0" bIns="0" anchor="t">
            <a:noAutofit/>
          </a:bodyPr>
          <a:lstStyle/>
          <a:p>
            <a:pPr defTabSz="914400">
              <a:lnSpc>
                <a:spcPts val="4300"/>
              </a:lnSpc>
              <a:tabLst>
                <a:tab pos="0" algn="l"/>
              </a:tabLst>
            </a:pPr>
            <a:r>
              <a:rPr lang="en-US" sz="3400" b="0" u="none" strike="noStrike">
                <a:solidFill>
                  <a:srgbClr val="1F1E1E"/>
                </a:solidFill>
                <a:effectLst/>
                <a:uFillTx/>
                <a:latin typeface="Arial"/>
                <a:ea typeface="Alexandria Semi Bold"/>
              </a:rPr>
              <a:t>Wie laufen die Hackathons ab?</a:t>
            </a:r>
            <a:endParaRPr lang="de-DE" sz="3400" b="0" u="none" strike="noStrike">
              <a:solidFill>
                <a:srgbClr val="000000"/>
              </a:solidFill>
              <a:effectLst/>
              <a:uFillTx/>
              <a:latin typeface="Calibri"/>
            </a:endParaRPr>
          </a:p>
        </p:txBody>
      </p:sp>
      <p:sp>
        <p:nvSpPr>
          <p:cNvPr id="189" name="Text 2"/>
          <p:cNvSpPr/>
          <p:nvPr/>
        </p:nvSpPr>
        <p:spPr>
          <a:xfrm>
            <a:off x="1270440" y="670680"/>
            <a:ext cx="1949760" cy="243000"/>
          </a:xfrm>
          <a:prstGeom prst="rect">
            <a:avLst/>
          </a:prstGeom>
          <a:noFill/>
          <a:ln w="0">
            <a:noFill/>
          </a:ln>
        </p:spPr>
        <p:style>
          <a:lnRef idx="0">
            <a:scrgbClr r="0" g="0" b="0"/>
          </a:lnRef>
          <a:fillRef idx="0">
            <a:scrgbClr r="0" g="0" b="0"/>
          </a:fillRef>
          <a:effectRef idx="0">
            <a:scrgbClr r="0" g="0" b="0"/>
          </a:effectRef>
          <a:fontRef idx="minor"/>
        </p:style>
        <p:txBody>
          <a:bodyPr wrap="none" lIns="0" tIns="0" rIns="0" bIns="0" anchor="t">
            <a:noAutofit/>
          </a:bodyPr>
          <a:lstStyle/>
          <a:p>
            <a:pPr defTabSz="914400">
              <a:lnSpc>
                <a:spcPts val="1899"/>
              </a:lnSpc>
              <a:tabLst>
                <a:tab pos="0" algn="l"/>
              </a:tabLst>
            </a:pPr>
            <a:r>
              <a:rPr lang="en-US" sz="2400" b="1" u="none" strike="noStrike">
                <a:solidFill>
                  <a:srgbClr val="3B3535"/>
                </a:solidFill>
                <a:effectLst/>
                <a:uFillTx/>
                <a:latin typeface="Arial"/>
                <a:ea typeface="Alexandria Semi Bold"/>
              </a:rPr>
              <a:t>Problemstellung</a:t>
            </a:r>
            <a:endParaRPr lang="de-DE" sz="2400" b="0" u="none" strike="noStrike">
              <a:solidFill>
                <a:srgbClr val="000000"/>
              </a:solidFill>
              <a:effectLst/>
              <a:uFillTx/>
              <a:latin typeface="Calibri"/>
            </a:endParaRPr>
          </a:p>
        </p:txBody>
      </p:sp>
      <p:pic>
        <p:nvPicPr>
          <p:cNvPr id="190" name="Grafik 5"/>
          <p:cNvPicPr/>
          <p:nvPr/>
        </p:nvPicPr>
        <p:blipFill>
          <a:blip r:embed="rId3"/>
          <a:srcRect l="12497" r="20828" b="7953"/>
          <a:stretch/>
        </p:blipFill>
        <p:spPr>
          <a:xfrm>
            <a:off x="5105520" y="838080"/>
            <a:ext cx="5942880" cy="5470200"/>
          </a:xfrm>
          <a:prstGeom prst="rect">
            <a:avLst/>
          </a:prstGeom>
          <a:noFill/>
          <a:ln w="0">
            <a:noFill/>
          </a:ln>
        </p:spPr>
      </p:pic>
      <p:pic>
        <p:nvPicPr>
          <p:cNvPr id="191" name="Image 3" descr="preencoded.png"/>
          <p:cNvPicPr/>
          <p:nvPr/>
        </p:nvPicPr>
        <p:blipFill>
          <a:blip r:embed="rId4"/>
          <a:stretch/>
        </p:blipFill>
        <p:spPr>
          <a:xfrm>
            <a:off x="380880" y="3938760"/>
            <a:ext cx="740520" cy="888840"/>
          </a:xfrm>
          <a:prstGeom prst="rect">
            <a:avLst/>
          </a:prstGeom>
          <a:noFill/>
          <a:ln w="0">
            <a:noFill/>
          </a:ln>
        </p:spPr>
      </p:pic>
      <p:pic>
        <p:nvPicPr>
          <p:cNvPr id="192" name="Image 0" descr="preencoded.png"/>
          <p:cNvPicPr/>
          <p:nvPr/>
        </p:nvPicPr>
        <p:blipFill>
          <a:blip r:embed="rId5"/>
          <a:stretch/>
        </p:blipFill>
        <p:spPr>
          <a:xfrm>
            <a:off x="380880" y="380880"/>
            <a:ext cx="740520" cy="888840"/>
          </a:xfrm>
          <a:prstGeom prst="rect">
            <a:avLst/>
          </a:prstGeom>
          <a:noFill/>
          <a:ln w="0">
            <a:noFill/>
          </a:ln>
        </p:spPr>
      </p:pic>
      <p:pic>
        <p:nvPicPr>
          <p:cNvPr id="193" name="Image 1" descr="preencoded.png"/>
          <p:cNvPicPr/>
          <p:nvPr/>
        </p:nvPicPr>
        <p:blipFill>
          <a:blip r:embed="rId6"/>
          <a:stretch/>
        </p:blipFill>
        <p:spPr>
          <a:xfrm>
            <a:off x="380880" y="1270440"/>
            <a:ext cx="740520" cy="888840"/>
          </a:xfrm>
          <a:prstGeom prst="rect">
            <a:avLst/>
          </a:prstGeom>
          <a:noFill/>
          <a:ln w="0">
            <a:noFill/>
          </a:ln>
        </p:spPr>
      </p:pic>
      <p:sp>
        <p:nvSpPr>
          <p:cNvPr id="194" name="Text 3"/>
          <p:cNvSpPr/>
          <p:nvPr/>
        </p:nvSpPr>
        <p:spPr>
          <a:xfrm>
            <a:off x="1270440" y="1559520"/>
            <a:ext cx="1949760" cy="243000"/>
          </a:xfrm>
          <a:prstGeom prst="rect">
            <a:avLst/>
          </a:prstGeom>
          <a:noFill/>
          <a:ln w="0">
            <a:noFill/>
          </a:ln>
        </p:spPr>
        <p:style>
          <a:lnRef idx="0">
            <a:scrgbClr r="0" g="0" b="0"/>
          </a:lnRef>
          <a:fillRef idx="0">
            <a:scrgbClr r="0" g="0" b="0"/>
          </a:fillRef>
          <a:effectRef idx="0">
            <a:scrgbClr r="0" g="0" b="0"/>
          </a:effectRef>
          <a:fontRef idx="minor"/>
        </p:style>
        <p:txBody>
          <a:bodyPr wrap="none" lIns="0" tIns="0" rIns="0" bIns="0" anchor="t">
            <a:noAutofit/>
          </a:bodyPr>
          <a:lstStyle/>
          <a:p>
            <a:pPr defTabSz="914400">
              <a:lnSpc>
                <a:spcPts val="1899"/>
              </a:lnSpc>
              <a:tabLst>
                <a:tab pos="0" algn="l"/>
              </a:tabLst>
            </a:pPr>
            <a:r>
              <a:rPr lang="en-US" sz="2000" b="0" u="none" strike="noStrike">
                <a:solidFill>
                  <a:srgbClr val="3B3535"/>
                </a:solidFill>
                <a:effectLst/>
                <a:uFillTx/>
                <a:latin typeface="Arial"/>
                <a:ea typeface="Alexandria Semi Bold"/>
              </a:rPr>
              <a:t>Empathie &amp; Ideen</a:t>
            </a:r>
            <a:endParaRPr lang="de-DE" sz="2000" b="0" u="none" strike="noStrike">
              <a:solidFill>
                <a:srgbClr val="000000"/>
              </a:solidFill>
              <a:effectLst/>
              <a:uFillTx/>
              <a:latin typeface="Calibri"/>
            </a:endParaRPr>
          </a:p>
        </p:txBody>
      </p:sp>
      <p:pic>
        <p:nvPicPr>
          <p:cNvPr id="195" name="Image 2" descr="preencoded.png"/>
          <p:cNvPicPr/>
          <p:nvPr/>
        </p:nvPicPr>
        <p:blipFill>
          <a:blip r:embed="rId7"/>
          <a:stretch/>
        </p:blipFill>
        <p:spPr>
          <a:xfrm>
            <a:off x="380880" y="2159640"/>
            <a:ext cx="740520" cy="888840"/>
          </a:xfrm>
          <a:prstGeom prst="rect">
            <a:avLst/>
          </a:prstGeom>
          <a:noFill/>
          <a:ln w="0">
            <a:noFill/>
          </a:ln>
        </p:spPr>
      </p:pic>
      <p:sp>
        <p:nvSpPr>
          <p:cNvPr id="196" name="Text 4"/>
          <p:cNvSpPr/>
          <p:nvPr/>
        </p:nvSpPr>
        <p:spPr>
          <a:xfrm>
            <a:off x="1270440" y="3337920"/>
            <a:ext cx="1949760" cy="243000"/>
          </a:xfrm>
          <a:prstGeom prst="rect">
            <a:avLst/>
          </a:prstGeom>
          <a:noFill/>
          <a:ln w="0">
            <a:noFill/>
          </a:ln>
        </p:spPr>
        <p:style>
          <a:lnRef idx="0">
            <a:scrgbClr r="0" g="0" b="0"/>
          </a:lnRef>
          <a:fillRef idx="0">
            <a:scrgbClr r="0" g="0" b="0"/>
          </a:fillRef>
          <a:effectRef idx="0">
            <a:scrgbClr r="0" g="0" b="0"/>
          </a:effectRef>
          <a:fontRef idx="minor"/>
        </p:style>
        <p:txBody>
          <a:bodyPr wrap="none" lIns="0" tIns="0" rIns="0" bIns="0" anchor="t">
            <a:noAutofit/>
          </a:bodyPr>
          <a:lstStyle/>
          <a:p>
            <a:pPr defTabSz="914400">
              <a:lnSpc>
                <a:spcPts val="1899"/>
              </a:lnSpc>
            </a:pPr>
            <a:r>
              <a:rPr lang="en-US" sz="2000" b="0" u="none" strike="noStrike">
                <a:solidFill>
                  <a:srgbClr val="3B3535"/>
                </a:solidFill>
                <a:effectLst/>
                <a:uFillTx/>
                <a:latin typeface="Arial"/>
                <a:ea typeface="Alexandria Semi Bold"/>
              </a:rPr>
              <a:t>Prototyp programmieren</a:t>
            </a:r>
            <a:endParaRPr lang="de-DE" sz="2000" b="0" u="none" strike="noStrike">
              <a:solidFill>
                <a:srgbClr val="000000"/>
              </a:solidFill>
              <a:effectLst/>
              <a:uFillTx/>
              <a:latin typeface="Calibri"/>
            </a:endParaRPr>
          </a:p>
          <a:p>
            <a:pPr defTabSz="914400">
              <a:lnSpc>
                <a:spcPts val="1899"/>
              </a:lnSpc>
              <a:tabLst>
                <a:tab pos="0" algn="l"/>
              </a:tabLst>
            </a:pPr>
            <a:endParaRPr lang="de-DE" sz="2000" b="0" u="none" strike="noStrike">
              <a:solidFill>
                <a:srgbClr val="000000"/>
              </a:solidFill>
              <a:effectLst/>
              <a:uFillTx/>
              <a:latin typeface="Calibri"/>
            </a:endParaRPr>
          </a:p>
        </p:txBody>
      </p:sp>
      <p:sp>
        <p:nvSpPr>
          <p:cNvPr id="197" name="Text 5"/>
          <p:cNvSpPr/>
          <p:nvPr/>
        </p:nvSpPr>
        <p:spPr>
          <a:xfrm>
            <a:off x="1270440" y="2448360"/>
            <a:ext cx="1949760" cy="243000"/>
          </a:xfrm>
          <a:prstGeom prst="rect">
            <a:avLst/>
          </a:prstGeom>
          <a:noFill/>
          <a:ln w="0">
            <a:noFill/>
          </a:ln>
        </p:spPr>
        <p:style>
          <a:lnRef idx="0">
            <a:scrgbClr r="0" g="0" b="0"/>
          </a:lnRef>
          <a:fillRef idx="0">
            <a:scrgbClr r="0" g="0" b="0"/>
          </a:fillRef>
          <a:effectRef idx="0">
            <a:scrgbClr r="0" g="0" b="0"/>
          </a:effectRef>
          <a:fontRef idx="minor"/>
        </p:style>
        <p:txBody>
          <a:bodyPr wrap="none" lIns="0" tIns="0" rIns="0" bIns="0" anchor="t">
            <a:noAutofit/>
          </a:bodyPr>
          <a:lstStyle/>
          <a:p>
            <a:pPr defTabSz="914400">
              <a:lnSpc>
                <a:spcPts val="1899"/>
              </a:lnSpc>
            </a:pPr>
            <a:r>
              <a:rPr lang="en-US" sz="2000" b="0" u="none" strike="noStrike">
                <a:solidFill>
                  <a:srgbClr val="3B3535"/>
                </a:solidFill>
                <a:effectLst/>
                <a:uFillTx/>
                <a:latin typeface="Arial"/>
                <a:ea typeface="Alexandria Semi Bold"/>
              </a:rPr>
              <a:t>Prototyp skizzieren</a:t>
            </a:r>
            <a:endParaRPr lang="de-DE" sz="2000" b="0" u="none" strike="noStrike">
              <a:solidFill>
                <a:srgbClr val="000000"/>
              </a:solidFill>
              <a:effectLst/>
              <a:uFillTx/>
              <a:latin typeface="Calibri"/>
            </a:endParaRPr>
          </a:p>
        </p:txBody>
      </p:sp>
      <p:pic>
        <p:nvPicPr>
          <p:cNvPr id="198" name="Image 4" descr="preencoded.png"/>
          <p:cNvPicPr/>
          <p:nvPr/>
        </p:nvPicPr>
        <p:blipFill>
          <a:blip r:embed="rId8"/>
          <a:stretch/>
        </p:blipFill>
        <p:spPr>
          <a:xfrm>
            <a:off x="380880" y="3049200"/>
            <a:ext cx="740520" cy="888840"/>
          </a:xfrm>
          <a:prstGeom prst="rect">
            <a:avLst/>
          </a:prstGeom>
          <a:noFill/>
          <a:ln w="0">
            <a:noFill/>
          </a:ln>
        </p:spPr>
      </p:pic>
      <p:sp>
        <p:nvSpPr>
          <p:cNvPr id="199" name="Text 6"/>
          <p:cNvSpPr/>
          <p:nvPr/>
        </p:nvSpPr>
        <p:spPr>
          <a:xfrm>
            <a:off x="1270440" y="4226760"/>
            <a:ext cx="2486160" cy="243000"/>
          </a:xfrm>
          <a:prstGeom prst="rect">
            <a:avLst/>
          </a:prstGeom>
          <a:noFill/>
          <a:ln w="0">
            <a:noFill/>
          </a:ln>
        </p:spPr>
        <p:style>
          <a:lnRef idx="0">
            <a:scrgbClr r="0" g="0" b="0"/>
          </a:lnRef>
          <a:fillRef idx="0">
            <a:scrgbClr r="0" g="0" b="0"/>
          </a:fillRef>
          <a:effectRef idx="0">
            <a:scrgbClr r="0" g="0" b="0"/>
          </a:effectRef>
          <a:fontRef idx="minor"/>
        </p:style>
        <p:txBody>
          <a:bodyPr wrap="none" lIns="0" tIns="0" rIns="0" bIns="0" anchor="t">
            <a:noAutofit/>
          </a:bodyPr>
          <a:lstStyle/>
          <a:p>
            <a:pPr defTabSz="914400">
              <a:lnSpc>
                <a:spcPts val="1899"/>
              </a:lnSpc>
            </a:pPr>
            <a:r>
              <a:rPr lang="en-US" sz="2000" b="0" u="none" strike="noStrike">
                <a:solidFill>
                  <a:srgbClr val="3B3535"/>
                </a:solidFill>
                <a:effectLst/>
                <a:uFillTx/>
                <a:latin typeface="Arial"/>
                <a:ea typeface="Alexandria Semi Bold"/>
              </a:rPr>
              <a:t>Lösung analysieren</a:t>
            </a:r>
            <a:endParaRPr lang="de-DE" sz="2000" b="0" u="none" strike="noStrike">
              <a:solidFill>
                <a:srgbClr val="000000"/>
              </a:solidFill>
              <a:effectLst/>
              <a:uFillTx/>
              <a:latin typeface="Calibri"/>
            </a:endParaRPr>
          </a:p>
        </p:txBody>
      </p:sp>
      <p:pic>
        <p:nvPicPr>
          <p:cNvPr id="200" name="Image 5" descr="preencoded.png"/>
          <p:cNvPicPr/>
          <p:nvPr/>
        </p:nvPicPr>
        <p:blipFill>
          <a:blip r:embed="rId9"/>
          <a:stretch/>
        </p:blipFill>
        <p:spPr>
          <a:xfrm>
            <a:off x="380880" y="4827960"/>
            <a:ext cx="740520" cy="888840"/>
          </a:xfrm>
          <a:prstGeom prst="rect">
            <a:avLst/>
          </a:prstGeom>
          <a:noFill/>
          <a:ln w="0">
            <a:noFill/>
          </a:ln>
        </p:spPr>
      </p:pic>
      <p:sp>
        <p:nvSpPr>
          <p:cNvPr id="201" name="Text 7"/>
          <p:cNvSpPr/>
          <p:nvPr/>
        </p:nvSpPr>
        <p:spPr>
          <a:xfrm>
            <a:off x="1270440" y="5115600"/>
            <a:ext cx="1949760" cy="243000"/>
          </a:xfrm>
          <a:prstGeom prst="rect">
            <a:avLst/>
          </a:prstGeom>
          <a:noFill/>
          <a:ln w="0">
            <a:noFill/>
          </a:ln>
        </p:spPr>
        <p:style>
          <a:lnRef idx="0">
            <a:scrgbClr r="0" g="0" b="0"/>
          </a:lnRef>
          <a:fillRef idx="0">
            <a:scrgbClr r="0" g="0" b="0"/>
          </a:fillRef>
          <a:effectRef idx="0">
            <a:scrgbClr r="0" g="0" b="0"/>
          </a:effectRef>
          <a:fontRef idx="minor"/>
        </p:style>
        <p:txBody>
          <a:bodyPr wrap="none" lIns="0" tIns="0" rIns="0" bIns="0" anchor="t">
            <a:noAutofit/>
          </a:bodyPr>
          <a:lstStyle/>
          <a:p>
            <a:pPr defTabSz="914400">
              <a:lnSpc>
                <a:spcPts val="1899"/>
              </a:lnSpc>
              <a:tabLst>
                <a:tab pos="0" algn="l"/>
              </a:tabLst>
            </a:pPr>
            <a:r>
              <a:rPr lang="en-US" sz="2000" b="0" u="none" strike="noStrike">
                <a:solidFill>
                  <a:srgbClr val="3B3535"/>
                </a:solidFill>
                <a:effectLst/>
                <a:uFillTx/>
                <a:latin typeface="Arial"/>
                <a:ea typeface="Alexandria Semi Bold"/>
              </a:rPr>
              <a:t>Pitch</a:t>
            </a:r>
            <a:endParaRPr lang="de-DE" sz="2000" b="0" u="none" strike="noStrike">
              <a:solidFill>
                <a:srgbClr val="000000"/>
              </a:solidFill>
              <a:effectLst/>
              <a:uFillTx/>
              <a:latin typeface="Calibri"/>
            </a:endParaRPr>
          </a:p>
        </p:txBody>
      </p:sp>
      <p:pic>
        <p:nvPicPr>
          <p:cNvPr id="202" name="Image 6" descr="preencoded.png"/>
          <p:cNvPicPr/>
          <p:nvPr/>
        </p:nvPicPr>
        <p:blipFill>
          <a:blip r:embed="rId10"/>
          <a:stretch/>
        </p:blipFill>
        <p:spPr>
          <a:xfrm>
            <a:off x="380880" y="5717520"/>
            <a:ext cx="740520" cy="888840"/>
          </a:xfrm>
          <a:prstGeom prst="rect">
            <a:avLst/>
          </a:prstGeom>
          <a:noFill/>
          <a:ln w="0">
            <a:noFill/>
          </a:ln>
        </p:spPr>
      </p:pic>
      <p:sp>
        <p:nvSpPr>
          <p:cNvPr id="203" name="Text 8"/>
          <p:cNvSpPr/>
          <p:nvPr/>
        </p:nvSpPr>
        <p:spPr>
          <a:xfrm>
            <a:off x="1270440" y="6004800"/>
            <a:ext cx="1949760" cy="243000"/>
          </a:xfrm>
          <a:prstGeom prst="rect">
            <a:avLst/>
          </a:prstGeom>
          <a:noFill/>
          <a:ln w="0">
            <a:noFill/>
          </a:ln>
        </p:spPr>
        <p:style>
          <a:lnRef idx="0">
            <a:scrgbClr r="0" g="0" b="0"/>
          </a:lnRef>
          <a:fillRef idx="0">
            <a:scrgbClr r="0" g="0" b="0"/>
          </a:fillRef>
          <a:effectRef idx="0">
            <a:scrgbClr r="0" g="0" b="0"/>
          </a:effectRef>
          <a:fontRef idx="minor"/>
        </p:style>
        <p:txBody>
          <a:bodyPr wrap="none" lIns="0" tIns="0" rIns="0" bIns="0" anchor="t">
            <a:noAutofit/>
          </a:bodyPr>
          <a:lstStyle/>
          <a:p>
            <a:pPr defTabSz="914400">
              <a:lnSpc>
                <a:spcPts val="1899"/>
              </a:lnSpc>
              <a:tabLst>
                <a:tab pos="0" algn="l"/>
              </a:tabLst>
            </a:pPr>
            <a:r>
              <a:rPr lang="en-US" sz="2000" b="0" u="none" strike="noStrike">
                <a:solidFill>
                  <a:srgbClr val="3B3535"/>
                </a:solidFill>
                <a:effectLst/>
                <a:uFillTx/>
                <a:latin typeface="Arial"/>
                <a:ea typeface="Alexandria Semi Bold"/>
              </a:rPr>
              <a:t>Siegerehrung</a:t>
            </a:r>
            <a:endParaRPr lang="de-DE" sz="2000" b="0" u="none" strike="noStrike">
              <a:solidFill>
                <a:srgbClr val="000000"/>
              </a:solidFill>
              <a:effectLst/>
              <a:uFillTx/>
              <a:latin typeface="Calibri"/>
            </a:endParaRPr>
          </a:p>
        </p:txBody>
      </p:sp>
      <p:sp>
        <p:nvSpPr>
          <p:cNvPr id="2" name="TextBox 8">
            <a:extLst>
              <a:ext uri="{FF2B5EF4-FFF2-40B4-BE49-F238E27FC236}">
                <a16:creationId xmlns:a16="http://schemas.microsoft.com/office/drawing/2014/main" id="{187619AE-4C3C-5D67-B2D6-3E1D47738D2A}"/>
              </a:ext>
            </a:extLst>
          </p:cNvPr>
          <p:cNvSpPr/>
          <p:nvPr/>
        </p:nvSpPr>
        <p:spPr>
          <a:xfrm>
            <a:off x="5045040" y="6308280"/>
            <a:ext cx="1813680" cy="213990"/>
          </a:xfrm>
          <a:prstGeom prst="rect">
            <a:avLst/>
          </a:prstGeom>
          <a:noFill/>
          <a:ln w="0">
            <a:noFill/>
          </a:ln>
        </p:spPr>
        <p:style>
          <a:lnRef idx="0">
            <a:scrgbClr r="0" g="0" b="0"/>
          </a:lnRef>
          <a:fillRef idx="0">
            <a:scrgbClr r="0" g="0" b="0"/>
          </a:fillRef>
          <a:effectRef idx="0">
            <a:scrgbClr r="0" g="0" b="0"/>
          </a:effectRef>
          <a:fontRef idx="minor"/>
        </p:style>
        <p:txBody>
          <a:bodyPr horzOverflow="overflow" wrap="square" lIns="90000" tIns="45000" rIns="90000" bIns="45000" numCol="1" spcCol="0" anchor="t">
            <a:spAutoFit/>
          </a:bodyPr>
          <a:lstStyle/>
          <a:p>
            <a:pPr defTabSz="914400">
              <a:lnSpc>
                <a:spcPct val="100000"/>
              </a:lnSpc>
            </a:pPr>
            <a:r>
              <a:rPr lang="en-US" sz="800" b="0" u="none" strike="noStrike" dirty="0" err="1">
                <a:solidFill>
                  <a:srgbClr val="000000"/>
                </a:solidFill>
                <a:effectLst/>
                <a:uFillTx/>
                <a:latin typeface="Arial"/>
                <a:ea typeface="Arial"/>
              </a:rPr>
              <a:t>Bildquelle</a:t>
            </a:r>
            <a:r>
              <a:rPr lang="en-US" sz="800" b="0" u="none" strike="noStrike" dirty="0">
                <a:solidFill>
                  <a:srgbClr val="000000"/>
                </a:solidFill>
                <a:effectLst/>
                <a:uFillTx/>
                <a:latin typeface="Arial"/>
                <a:ea typeface="Arial"/>
              </a:rPr>
              <a:t>: PH Karlsruhe</a:t>
            </a:r>
            <a:endParaRPr lang="de-DE" sz="800" b="0" u="none" strike="noStrike" dirty="0">
              <a:solidFill>
                <a:srgbClr val="000000"/>
              </a:solidFill>
              <a:effectLst/>
              <a:uFillTx/>
              <a:latin typeface="Calibri"/>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 name="Chevron 18"/>
          <p:cNvSpPr/>
          <p:nvPr/>
        </p:nvSpPr>
        <p:spPr>
          <a:xfrm rot="5400000">
            <a:off x="245880" y="1273680"/>
            <a:ext cx="1007280" cy="863280"/>
          </a:xfrm>
          <a:prstGeom prst="chevron">
            <a:avLst>
              <a:gd name="adj" fmla="val 20000"/>
            </a:avLst>
          </a:prstGeom>
          <a:solidFill>
            <a:schemeClr val="accent3">
              <a:lumMod val="40000"/>
              <a:lumOff val="60000"/>
            </a:schemeClr>
          </a:solidFill>
          <a:ln>
            <a:solidFill>
              <a:srgbClr val="4D811F"/>
            </a:solidFill>
            <a:round/>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gn="ctr" defTabSz="914400">
              <a:lnSpc>
                <a:spcPct val="100000"/>
              </a:lnSpc>
            </a:pPr>
            <a:endParaRPr lang="de-DE" sz="1400" b="0" u="none" strike="noStrike">
              <a:solidFill>
                <a:schemeClr val="dk1"/>
              </a:solidFill>
              <a:effectLst/>
              <a:uFillTx/>
              <a:latin typeface="Arial"/>
              <a:ea typeface="Arial"/>
            </a:endParaRPr>
          </a:p>
        </p:txBody>
      </p:sp>
      <p:sp>
        <p:nvSpPr>
          <p:cNvPr id="205" name="Rechteck 17"/>
          <p:cNvSpPr/>
          <p:nvPr/>
        </p:nvSpPr>
        <p:spPr>
          <a:xfrm>
            <a:off x="76320" y="5529240"/>
            <a:ext cx="2742480" cy="126972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gn="ctr" defTabSz="914400">
              <a:lnSpc>
                <a:spcPct val="100000"/>
              </a:lnSpc>
            </a:pPr>
            <a:endParaRPr lang="de-DE" sz="1400" b="0" u="none" strike="noStrike">
              <a:solidFill>
                <a:schemeClr val="lt1"/>
              </a:solidFill>
              <a:effectLst/>
              <a:uFillTx/>
              <a:latin typeface="Arial"/>
              <a:ea typeface="Arial"/>
            </a:endParaRPr>
          </a:p>
        </p:txBody>
      </p:sp>
      <p:sp>
        <p:nvSpPr>
          <p:cNvPr id="207" name="Text 0"/>
          <p:cNvSpPr/>
          <p:nvPr/>
        </p:nvSpPr>
        <p:spPr>
          <a:xfrm>
            <a:off x="5105520" y="91440"/>
            <a:ext cx="6839280" cy="545760"/>
          </a:xfrm>
          <a:prstGeom prst="rect">
            <a:avLst/>
          </a:prstGeom>
          <a:noFill/>
          <a:ln w="0">
            <a:noFill/>
          </a:ln>
        </p:spPr>
        <p:style>
          <a:lnRef idx="0">
            <a:scrgbClr r="0" g="0" b="0"/>
          </a:lnRef>
          <a:fillRef idx="0">
            <a:scrgbClr r="0" g="0" b="0"/>
          </a:fillRef>
          <a:effectRef idx="0">
            <a:scrgbClr r="0" g="0" b="0"/>
          </a:effectRef>
          <a:fontRef idx="minor"/>
        </p:style>
        <p:txBody>
          <a:bodyPr wrap="none" lIns="0" tIns="0" rIns="0" bIns="0" anchor="t">
            <a:noAutofit/>
          </a:bodyPr>
          <a:lstStyle/>
          <a:p>
            <a:pPr defTabSz="914400">
              <a:lnSpc>
                <a:spcPts val="4300"/>
              </a:lnSpc>
              <a:tabLst>
                <a:tab pos="0" algn="l"/>
              </a:tabLst>
            </a:pPr>
            <a:r>
              <a:rPr lang="en-US" sz="3400" b="0" u="none" strike="noStrike">
                <a:solidFill>
                  <a:srgbClr val="1F1E1E"/>
                </a:solidFill>
                <a:effectLst/>
                <a:uFillTx/>
                <a:latin typeface="Arial"/>
                <a:ea typeface="Alexandria Semi Bold"/>
              </a:rPr>
              <a:t>Wie laufen die Hackathons ab?</a:t>
            </a:r>
            <a:endParaRPr lang="de-DE" sz="3400" b="0" u="none" strike="noStrike">
              <a:solidFill>
                <a:srgbClr val="000000"/>
              </a:solidFill>
              <a:effectLst/>
              <a:uFillTx/>
              <a:latin typeface="Calibri"/>
            </a:endParaRPr>
          </a:p>
        </p:txBody>
      </p:sp>
      <p:sp>
        <p:nvSpPr>
          <p:cNvPr id="208" name="Text 3"/>
          <p:cNvSpPr/>
          <p:nvPr/>
        </p:nvSpPr>
        <p:spPr>
          <a:xfrm>
            <a:off x="1270440" y="1559520"/>
            <a:ext cx="1949760" cy="243000"/>
          </a:xfrm>
          <a:prstGeom prst="rect">
            <a:avLst/>
          </a:prstGeom>
          <a:noFill/>
          <a:ln w="0">
            <a:noFill/>
          </a:ln>
        </p:spPr>
        <p:style>
          <a:lnRef idx="0">
            <a:scrgbClr r="0" g="0" b="0"/>
          </a:lnRef>
          <a:fillRef idx="0">
            <a:scrgbClr r="0" g="0" b="0"/>
          </a:fillRef>
          <a:effectRef idx="0">
            <a:scrgbClr r="0" g="0" b="0"/>
          </a:effectRef>
          <a:fontRef idx="minor"/>
        </p:style>
        <p:txBody>
          <a:bodyPr wrap="none" lIns="0" tIns="0" rIns="0" bIns="0" anchor="t">
            <a:noAutofit/>
          </a:bodyPr>
          <a:lstStyle/>
          <a:p>
            <a:pPr defTabSz="914400">
              <a:lnSpc>
                <a:spcPts val="1899"/>
              </a:lnSpc>
              <a:tabLst>
                <a:tab pos="0" algn="l"/>
              </a:tabLst>
            </a:pPr>
            <a:r>
              <a:rPr lang="en-US" sz="2400" b="1" u="none" strike="noStrike">
                <a:solidFill>
                  <a:srgbClr val="3B3535"/>
                </a:solidFill>
                <a:effectLst/>
                <a:uFillTx/>
                <a:latin typeface="Arial"/>
                <a:ea typeface="Alexandria Semi Bold"/>
              </a:rPr>
              <a:t>Empathie &amp; Ideen</a:t>
            </a:r>
            <a:endParaRPr lang="de-DE" sz="2400" b="0" u="none" strike="noStrike">
              <a:solidFill>
                <a:srgbClr val="000000"/>
              </a:solidFill>
              <a:effectLst/>
              <a:uFillTx/>
              <a:latin typeface="Calibri"/>
            </a:endParaRPr>
          </a:p>
        </p:txBody>
      </p:sp>
      <p:pic>
        <p:nvPicPr>
          <p:cNvPr id="209" name="Grafik 1"/>
          <p:cNvPicPr/>
          <p:nvPr/>
        </p:nvPicPr>
        <p:blipFill>
          <a:blip r:embed="rId3"/>
          <a:srcRect l="6819" r="27273"/>
          <a:stretch/>
        </p:blipFill>
        <p:spPr>
          <a:xfrm>
            <a:off x="5105520" y="916200"/>
            <a:ext cx="6336360" cy="5407560"/>
          </a:xfrm>
          <a:prstGeom prst="rect">
            <a:avLst/>
          </a:prstGeom>
          <a:noFill/>
          <a:ln w="0">
            <a:noFill/>
          </a:ln>
        </p:spPr>
      </p:pic>
      <p:pic>
        <p:nvPicPr>
          <p:cNvPr id="210" name="Image 3" descr="preencoded.png"/>
          <p:cNvPicPr/>
          <p:nvPr/>
        </p:nvPicPr>
        <p:blipFill>
          <a:blip r:embed="rId4"/>
          <a:stretch/>
        </p:blipFill>
        <p:spPr>
          <a:xfrm>
            <a:off x="380880" y="3938760"/>
            <a:ext cx="740520" cy="888840"/>
          </a:xfrm>
          <a:prstGeom prst="rect">
            <a:avLst/>
          </a:prstGeom>
          <a:noFill/>
          <a:ln w="0">
            <a:noFill/>
          </a:ln>
        </p:spPr>
      </p:pic>
      <p:pic>
        <p:nvPicPr>
          <p:cNvPr id="211" name="Image 0" descr="preencoded.png"/>
          <p:cNvPicPr/>
          <p:nvPr/>
        </p:nvPicPr>
        <p:blipFill>
          <a:blip r:embed="rId5"/>
          <a:stretch/>
        </p:blipFill>
        <p:spPr>
          <a:xfrm>
            <a:off x="380880" y="380880"/>
            <a:ext cx="740520" cy="888840"/>
          </a:xfrm>
          <a:prstGeom prst="rect">
            <a:avLst/>
          </a:prstGeom>
          <a:noFill/>
          <a:ln w="0">
            <a:noFill/>
          </a:ln>
        </p:spPr>
      </p:pic>
      <p:sp>
        <p:nvSpPr>
          <p:cNvPr id="212" name="Text 2"/>
          <p:cNvSpPr/>
          <p:nvPr/>
        </p:nvSpPr>
        <p:spPr>
          <a:xfrm>
            <a:off x="1270440" y="670680"/>
            <a:ext cx="1949760" cy="243000"/>
          </a:xfrm>
          <a:prstGeom prst="rect">
            <a:avLst/>
          </a:prstGeom>
          <a:noFill/>
          <a:ln w="0">
            <a:noFill/>
          </a:ln>
        </p:spPr>
        <p:style>
          <a:lnRef idx="0">
            <a:scrgbClr r="0" g="0" b="0"/>
          </a:lnRef>
          <a:fillRef idx="0">
            <a:scrgbClr r="0" g="0" b="0"/>
          </a:fillRef>
          <a:effectRef idx="0">
            <a:scrgbClr r="0" g="0" b="0"/>
          </a:effectRef>
          <a:fontRef idx="minor"/>
        </p:style>
        <p:txBody>
          <a:bodyPr wrap="none" lIns="0" tIns="0" rIns="0" bIns="0" anchor="t">
            <a:noAutofit/>
          </a:bodyPr>
          <a:lstStyle/>
          <a:p>
            <a:pPr defTabSz="914400">
              <a:lnSpc>
                <a:spcPts val="1899"/>
              </a:lnSpc>
              <a:tabLst>
                <a:tab pos="0" algn="l"/>
              </a:tabLst>
            </a:pPr>
            <a:r>
              <a:rPr lang="en-US" sz="2000" b="0" u="none" strike="noStrike">
                <a:solidFill>
                  <a:srgbClr val="3B3535"/>
                </a:solidFill>
                <a:effectLst/>
                <a:uFillTx/>
                <a:latin typeface="Arial"/>
                <a:ea typeface="Alexandria Semi Bold"/>
              </a:rPr>
              <a:t>Problemstellung</a:t>
            </a:r>
            <a:endParaRPr lang="de-DE" sz="2000" b="0" u="none" strike="noStrike">
              <a:solidFill>
                <a:srgbClr val="000000"/>
              </a:solidFill>
              <a:effectLst/>
              <a:uFillTx/>
              <a:latin typeface="Calibri"/>
            </a:endParaRPr>
          </a:p>
        </p:txBody>
      </p:sp>
      <p:pic>
        <p:nvPicPr>
          <p:cNvPr id="213" name="Image 1" descr="preencoded.png"/>
          <p:cNvPicPr/>
          <p:nvPr/>
        </p:nvPicPr>
        <p:blipFill>
          <a:blip r:embed="rId6"/>
          <a:stretch/>
        </p:blipFill>
        <p:spPr>
          <a:xfrm>
            <a:off x="380880" y="1270440"/>
            <a:ext cx="740520" cy="888840"/>
          </a:xfrm>
          <a:prstGeom prst="rect">
            <a:avLst/>
          </a:prstGeom>
          <a:noFill/>
          <a:ln w="0">
            <a:noFill/>
          </a:ln>
        </p:spPr>
      </p:pic>
      <p:pic>
        <p:nvPicPr>
          <p:cNvPr id="214" name="Image 2" descr="preencoded.png"/>
          <p:cNvPicPr/>
          <p:nvPr/>
        </p:nvPicPr>
        <p:blipFill>
          <a:blip r:embed="rId7"/>
          <a:stretch/>
        </p:blipFill>
        <p:spPr>
          <a:xfrm>
            <a:off x="380880" y="2159640"/>
            <a:ext cx="740520" cy="888840"/>
          </a:xfrm>
          <a:prstGeom prst="rect">
            <a:avLst/>
          </a:prstGeom>
          <a:noFill/>
          <a:ln w="0">
            <a:noFill/>
          </a:ln>
        </p:spPr>
      </p:pic>
      <p:sp>
        <p:nvSpPr>
          <p:cNvPr id="215" name="Text 4"/>
          <p:cNvSpPr/>
          <p:nvPr/>
        </p:nvSpPr>
        <p:spPr>
          <a:xfrm>
            <a:off x="1270440" y="3337920"/>
            <a:ext cx="1949760" cy="243000"/>
          </a:xfrm>
          <a:prstGeom prst="rect">
            <a:avLst/>
          </a:prstGeom>
          <a:noFill/>
          <a:ln w="0">
            <a:noFill/>
          </a:ln>
        </p:spPr>
        <p:style>
          <a:lnRef idx="0">
            <a:scrgbClr r="0" g="0" b="0"/>
          </a:lnRef>
          <a:fillRef idx="0">
            <a:scrgbClr r="0" g="0" b="0"/>
          </a:fillRef>
          <a:effectRef idx="0">
            <a:scrgbClr r="0" g="0" b="0"/>
          </a:effectRef>
          <a:fontRef idx="minor"/>
        </p:style>
        <p:txBody>
          <a:bodyPr wrap="none" lIns="0" tIns="0" rIns="0" bIns="0" anchor="t">
            <a:noAutofit/>
          </a:bodyPr>
          <a:lstStyle/>
          <a:p>
            <a:pPr defTabSz="914400">
              <a:lnSpc>
                <a:spcPts val="1899"/>
              </a:lnSpc>
            </a:pPr>
            <a:r>
              <a:rPr lang="en-US" sz="2000" b="0" u="none" strike="noStrike">
                <a:solidFill>
                  <a:srgbClr val="3B3535"/>
                </a:solidFill>
                <a:effectLst/>
                <a:uFillTx/>
                <a:latin typeface="Arial"/>
                <a:ea typeface="Alexandria Semi Bold"/>
              </a:rPr>
              <a:t>Prototyp programmieren</a:t>
            </a:r>
            <a:endParaRPr lang="de-DE" sz="2000" b="0" u="none" strike="noStrike">
              <a:solidFill>
                <a:srgbClr val="000000"/>
              </a:solidFill>
              <a:effectLst/>
              <a:uFillTx/>
              <a:latin typeface="Calibri"/>
            </a:endParaRPr>
          </a:p>
          <a:p>
            <a:pPr defTabSz="914400">
              <a:lnSpc>
                <a:spcPts val="1899"/>
              </a:lnSpc>
              <a:tabLst>
                <a:tab pos="0" algn="l"/>
              </a:tabLst>
            </a:pPr>
            <a:endParaRPr lang="de-DE" sz="2000" b="0" u="none" strike="noStrike">
              <a:solidFill>
                <a:srgbClr val="000000"/>
              </a:solidFill>
              <a:effectLst/>
              <a:uFillTx/>
              <a:latin typeface="Calibri"/>
            </a:endParaRPr>
          </a:p>
        </p:txBody>
      </p:sp>
      <p:sp>
        <p:nvSpPr>
          <p:cNvPr id="216" name="Text 5"/>
          <p:cNvSpPr/>
          <p:nvPr/>
        </p:nvSpPr>
        <p:spPr>
          <a:xfrm>
            <a:off x="1270440" y="2448360"/>
            <a:ext cx="1949760" cy="243000"/>
          </a:xfrm>
          <a:prstGeom prst="rect">
            <a:avLst/>
          </a:prstGeom>
          <a:noFill/>
          <a:ln w="0">
            <a:noFill/>
          </a:ln>
        </p:spPr>
        <p:style>
          <a:lnRef idx="0">
            <a:scrgbClr r="0" g="0" b="0"/>
          </a:lnRef>
          <a:fillRef idx="0">
            <a:scrgbClr r="0" g="0" b="0"/>
          </a:fillRef>
          <a:effectRef idx="0">
            <a:scrgbClr r="0" g="0" b="0"/>
          </a:effectRef>
          <a:fontRef idx="minor"/>
        </p:style>
        <p:txBody>
          <a:bodyPr wrap="none" lIns="0" tIns="0" rIns="0" bIns="0" anchor="t">
            <a:noAutofit/>
          </a:bodyPr>
          <a:lstStyle/>
          <a:p>
            <a:pPr defTabSz="914400">
              <a:lnSpc>
                <a:spcPts val="1899"/>
              </a:lnSpc>
            </a:pPr>
            <a:r>
              <a:rPr lang="en-US" sz="2000" b="0" u="none" strike="noStrike">
                <a:solidFill>
                  <a:srgbClr val="3B3535"/>
                </a:solidFill>
                <a:effectLst/>
                <a:uFillTx/>
                <a:latin typeface="Arial"/>
                <a:ea typeface="Alexandria Semi Bold"/>
              </a:rPr>
              <a:t>Prototyp skizzieren</a:t>
            </a:r>
            <a:endParaRPr lang="de-DE" sz="2000" b="0" u="none" strike="noStrike">
              <a:solidFill>
                <a:srgbClr val="000000"/>
              </a:solidFill>
              <a:effectLst/>
              <a:uFillTx/>
              <a:latin typeface="Calibri"/>
            </a:endParaRPr>
          </a:p>
        </p:txBody>
      </p:sp>
      <p:pic>
        <p:nvPicPr>
          <p:cNvPr id="217" name="Image 4" descr="preencoded.png"/>
          <p:cNvPicPr/>
          <p:nvPr/>
        </p:nvPicPr>
        <p:blipFill>
          <a:blip r:embed="rId8"/>
          <a:stretch/>
        </p:blipFill>
        <p:spPr>
          <a:xfrm>
            <a:off x="380880" y="3049200"/>
            <a:ext cx="740520" cy="888840"/>
          </a:xfrm>
          <a:prstGeom prst="rect">
            <a:avLst/>
          </a:prstGeom>
          <a:noFill/>
          <a:ln w="0">
            <a:noFill/>
          </a:ln>
        </p:spPr>
      </p:pic>
      <p:sp>
        <p:nvSpPr>
          <p:cNvPr id="218" name="Text 6"/>
          <p:cNvSpPr/>
          <p:nvPr/>
        </p:nvSpPr>
        <p:spPr>
          <a:xfrm>
            <a:off x="1270440" y="4226760"/>
            <a:ext cx="2486160" cy="243000"/>
          </a:xfrm>
          <a:prstGeom prst="rect">
            <a:avLst/>
          </a:prstGeom>
          <a:noFill/>
          <a:ln w="0">
            <a:noFill/>
          </a:ln>
        </p:spPr>
        <p:style>
          <a:lnRef idx="0">
            <a:scrgbClr r="0" g="0" b="0"/>
          </a:lnRef>
          <a:fillRef idx="0">
            <a:scrgbClr r="0" g="0" b="0"/>
          </a:fillRef>
          <a:effectRef idx="0">
            <a:scrgbClr r="0" g="0" b="0"/>
          </a:effectRef>
          <a:fontRef idx="minor"/>
        </p:style>
        <p:txBody>
          <a:bodyPr wrap="none" lIns="0" tIns="0" rIns="0" bIns="0" anchor="t">
            <a:noAutofit/>
          </a:bodyPr>
          <a:lstStyle/>
          <a:p>
            <a:pPr defTabSz="914400">
              <a:lnSpc>
                <a:spcPts val="1899"/>
              </a:lnSpc>
            </a:pPr>
            <a:r>
              <a:rPr lang="en-US" sz="2000" b="0" u="none" strike="noStrike">
                <a:solidFill>
                  <a:srgbClr val="3B3535"/>
                </a:solidFill>
                <a:effectLst/>
                <a:uFillTx/>
                <a:latin typeface="Arial"/>
                <a:ea typeface="Alexandria Semi Bold"/>
              </a:rPr>
              <a:t>Lösung analysieren</a:t>
            </a:r>
            <a:endParaRPr lang="de-DE" sz="2000" b="0" u="none" strike="noStrike">
              <a:solidFill>
                <a:srgbClr val="000000"/>
              </a:solidFill>
              <a:effectLst/>
              <a:uFillTx/>
              <a:latin typeface="Calibri"/>
            </a:endParaRPr>
          </a:p>
        </p:txBody>
      </p:sp>
      <p:pic>
        <p:nvPicPr>
          <p:cNvPr id="219" name="Image 5" descr="preencoded.png"/>
          <p:cNvPicPr/>
          <p:nvPr/>
        </p:nvPicPr>
        <p:blipFill>
          <a:blip r:embed="rId9"/>
          <a:stretch/>
        </p:blipFill>
        <p:spPr>
          <a:xfrm>
            <a:off x="380880" y="4827960"/>
            <a:ext cx="740520" cy="888840"/>
          </a:xfrm>
          <a:prstGeom prst="rect">
            <a:avLst/>
          </a:prstGeom>
          <a:noFill/>
          <a:ln w="0">
            <a:noFill/>
          </a:ln>
        </p:spPr>
      </p:pic>
      <p:sp>
        <p:nvSpPr>
          <p:cNvPr id="220" name="Text 7"/>
          <p:cNvSpPr/>
          <p:nvPr/>
        </p:nvSpPr>
        <p:spPr>
          <a:xfrm>
            <a:off x="1270440" y="5115600"/>
            <a:ext cx="1949760" cy="243000"/>
          </a:xfrm>
          <a:prstGeom prst="rect">
            <a:avLst/>
          </a:prstGeom>
          <a:noFill/>
          <a:ln w="0">
            <a:noFill/>
          </a:ln>
        </p:spPr>
        <p:style>
          <a:lnRef idx="0">
            <a:scrgbClr r="0" g="0" b="0"/>
          </a:lnRef>
          <a:fillRef idx="0">
            <a:scrgbClr r="0" g="0" b="0"/>
          </a:fillRef>
          <a:effectRef idx="0">
            <a:scrgbClr r="0" g="0" b="0"/>
          </a:effectRef>
          <a:fontRef idx="minor"/>
        </p:style>
        <p:txBody>
          <a:bodyPr wrap="none" lIns="0" tIns="0" rIns="0" bIns="0" anchor="t">
            <a:noAutofit/>
          </a:bodyPr>
          <a:lstStyle/>
          <a:p>
            <a:pPr defTabSz="914400">
              <a:lnSpc>
                <a:spcPts val="1899"/>
              </a:lnSpc>
              <a:tabLst>
                <a:tab pos="0" algn="l"/>
              </a:tabLst>
            </a:pPr>
            <a:r>
              <a:rPr lang="en-US" sz="2000" b="0" u="none" strike="noStrike">
                <a:solidFill>
                  <a:srgbClr val="3B3535"/>
                </a:solidFill>
                <a:effectLst/>
                <a:uFillTx/>
                <a:latin typeface="Arial"/>
                <a:ea typeface="Alexandria Semi Bold"/>
              </a:rPr>
              <a:t>Pitch</a:t>
            </a:r>
            <a:endParaRPr lang="de-DE" sz="2000" b="0" u="none" strike="noStrike">
              <a:solidFill>
                <a:srgbClr val="000000"/>
              </a:solidFill>
              <a:effectLst/>
              <a:uFillTx/>
              <a:latin typeface="Calibri"/>
            </a:endParaRPr>
          </a:p>
        </p:txBody>
      </p:sp>
      <p:pic>
        <p:nvPicPr>
          <p:cNvPr id="221" name="Image 6" descr="preencoded.png"/>
          <p:cNvPicPr/>
          <p:nvPr/>
        </p:nvPicPr>
        <p:blipFill>
          <a:blip r:embed="rId10"/>
          <a:stretch/>
        </p:blipFill>
        <p:spPr>
          <a:xfrm>
            <a:off x="380880" y="5717520"/>
            <a:ext cx="740520" cy="888840"/>
          </a:xfrm>
          <a:prstGeom prst="rect">
            <a:avLst/>
          </a:prstGeom>
          <a:noFill/>
          <a:ln w="0">
            <a:noFill/>
          </a:ln>
        </p:spPr>
      </p:pic>
      <p:sp>
        <p:nvSpPr>
          <p:cNvPr id="222" name="Text 8"/>
          <p:cNvSpPr/>
          <p:nvPr/>
        </p:nvSpPr>
        <p:spPr>
          <a:xfrm>
            <a:off x="1270440" y="6004800"/>
            <a:ext cx="1949760" cy="243000"/>
          </a:xfrm>
          <a:prstGeom prst="rect">
            <a:avLst/>
          </a:prstGeom>
          <a:noFill/>
          <a:ln w="0">
            <a:noFill/>
          </a:ln>
        </p:spPr>
        <p:style>
          <a:lnRef idx="0">
            <a:scrgbClr r="0" g="0" b="0"/>
          </a:lnRef>
          <a:fillRef idx="0">
            <a:scrgbClr r="0" g="0" b="0"/>
          </a:fillRef>
          <a:effectRef idx="0">
            <a:scrgbClr r="0" g="0" b="0"/>
          </a:effectRef>
          <a:fontRef idx="minor"/>
        </p:style>
        <p:txBody>
          <a:bodyPr wrap="none" lIns="0" tIns="0" rIns="0" bIns="0" anchor="t">
            <a:noAutofit/>
          </a:bodyPr>
          <a:lstStyle/>
          <a:p>
            <a:pPr defTabSz="914400">
              <a:lnSpc>
                <a:spcPts val="1899"/>
              </a:lnSpc>
              <a:tabLst>
                <a:tab pos="0" algn="l"/>
              </a:tabLst>
            </a:pPr>
            <a:r>
              <a:rPr lang="en-US" sz="2000" b="0" u="none" strike="noStrike">
                <a:solidFill>
                  <a:srgbClr val="3B3535"/>
                </a:solidFill>
                <a:effectLst/>
                <a:uFillTx/>
                <a:latin typeface="Arial"/>
                <a:ea typeface="Alexandria Semi Bold"/>
              </a:rPr>
              <a:t>Siegerehrung</a:t>
            </a:r>
            <a:endParaRPr lang="de-DE" sz="2000" b="0" u="none" strike="noStrike">
              <a:solidFill>
                <a:srgbClr val="000000"/>
              </a:solidFill>
              <a:effectLst/>
              <a:uFillTx/>
              <a:latin typeface="Calibri"/>
            </a:endParaRPr>
          </a:p>
        </p:txBody>
      </p:sp>
      <p:sp>
        <p:nvSpPr>
          <p:cNvPr id="2" name="TextBox 8">
            <a:extLst>
              <a:ext uri="{FF2B5EF4-FFF2-40B4-BE49-F238E27FC236}">
                <a16:creationId xmlns:a16="http://schemas.microsoft.com/office/drawing/2014/main" id="{1F294C64-E957-8C9F-14FB-BCE13112855E}"/>
              </a:ext>
            </a:extLst>
          </p:cNvPr>
          <p:cNvSpPr/>
          <p:nvPr/>
        </p:nvSpPr>
        <p:spPr>
          <a:xfrm>
            <a:off x="5045040" y="6308280"/>
            <a:ext cx="1813680" cy="213990"/>
          </a:xfrm>
          <a:prstGeom prst="rect">
            <a:avLst/>
          </a:prstGeom>
          <a:noFill/>
          <a:ln w="0">
            <a:noFill/>
          </a:ln>
        </p:spPr>
        <p:style>
          <a:lnRef idx="0">
            <a:scrgbClr r="0" g="0" b="0"/>
          </a:lnRef>
          <a:fillRef idx="0">
            <a:scrgbClr r="0" g="0" b="0"/>
          </a:fillRef>
          <a:effectRef idx="0">
            <a:scrgbClr r="0" g="0" b="0"/>
          </a:effectRef>
          <a:fontRef idx="minor"/>
        </p:style>
        <p:txBody>
          <a:bodyPr horzOverflow="overflow" wrap="square" lIns="90000" tIns="45000" rIns="90000" bIns="45000" numCol="1" spcCol="0" anchor="t">
            <a:spAutoFit/>
          </a:bodyPr>
          <a:lstStyle/>
          <a:p>
            <a:pPr defTabSz="914400">
              <a:lnSpc>
                <a:spcPct val="100000"/>
              </a:lnSpc>
            </a:pPr>
            <a:r>
              <a:rPr lang="en-US" sz="800" b="0" u="none" strike="noStrike" dirty="0" err="1">
                <a:solidFill>
                  <a:srgbClr val="000000"/>
                </a:solidFill>
                <a:effectLst/>
                <a:uFillTx/>
                <a:latin typeface="Arial"/>
                <a:ea typeface="Arial"/>
              </a:rPr>
              <a:t>Bildquelle</a:t>
            </a:r>
            <a:r>
              <a:rPr lang="en-US" sz="800" b="0" u="none" strike="noStrike" dirty="0">
                <a:solidFill>
                  <a:srgbClr val="000000"/>
                </a:solidFill>
                <a:effectLst/>
                <a:uFillTx/>
                <a:latin typeface="Arial"/>
                <a:ea typeface="Arial"/>
              </a:rPr>
              <a:t>: PH Karlsruhe</a:t>
            </a:r>
            <a:endParaRPr lang="de-DE" sz="800" b="0" u="none" strike="noStrike" dirty="0">
              <a:solidFill>
                <a:srgbClr val="000000"/>
              </a:solidFill>
              <a:effectLst/>
              <a:uFillTx/>
              <a:latin typeface="Calibri"/>
            </a:endParaRPr>
          </a:p>
        </p:txBody>
      </p:sp>
    </p:spTree>
  </p:cSld>
  <p:clrMapOvr>
    <a:masterClrMapping/>
  </p:clrMapOvr>
</p:sld>
</file>

<file path=ppt/theme/theme1.xml><?xml version="1.0" encoding="utf-8"?>
<a:theme xmlns:a="http://schemas.openxmlformats.org/drawingml/2006/main" name="1_Office Theme">
  <a:themeElements>
    <a:clrScheme name="LLL">
      <a:dk1>
        <a:srgbClr val="000000"/>
      </a:dk1>
      <a:lt1>
        <a:srgbClr val="FFFFFF"/>
      </a:lt1>
      <a:dk2>
        <a:srgbClr val="44546A"/>
      </a:dk2>
      <a:lt2>
        <a:srgbClr val="E7E6E6"/>
      </a:lt2>
      <a:accent1>
        <a:srgbClr val="69AF2A"/>
      </a:accent1>
      <a:accent2>
        <a:srgbClr val="009682"/>
      </a:accent2>
      <a:accent3>
        <a:srgbClr val="85BC22"/>
      </a:accent3>
      <a:accent4>
        <a:srgbClr val="FCE500"/>
      </a:accent4>
      <a:accent5>
        <a:srgbClr val="A22223"/>
      </a:accent5>
      <a:accent6>
        <a:srgbClr val="4664AA"/>
      </a:accent6>
      <a:hlink>
        <a:srgbClr val="69AF2A"/>
      </a:hlink>
      <a:folHlink>
        <a:srgbClr val="49791D"/>
      </a:folHlink>
    </a:clrScheme>
    <a:fontScheme name="Office">
      <a:majorFont>
        <a:latin typeface="Arial"/>
        <a:ea typeface="Arial"/>
        <a:cs typeface="Arial"/>
      </a:majorFont>
      <a:minorFont>
        <a:latin typeface="Arial"/>
        <a:ea typeface="Arial"/>
        <a:cs typeface="Arial"/>
      </a:minorFont>
    </a:fontScheme>
    <a:fmtScheme>
      <a:fillStyleLst>
        <a:solidFill>
          <a:schemeClr val="phClr"/>
        </a:solidFill>
        <a:gradFill>
          <a:gsLst>
            <a:gs pos="0">
              <a:schemeClr val="phClr">
                <a:tint val="50000"/>
              </a:schemeClr>
            </a:gs>
            <a:gs pos="35000">
              <a:schemeClr val="phClr">
                <a:tint val="37000"/>
              </a:schemeClr>
            </a:gs>
            <a:gs pos="100000">
              <a:schemeClr val="phClr">
                <a:tint val="15000"/>
              </a:schemeClr>
            </a:gs>
          </a:gsLst>
          <a:lin ang="16200000" scaled="1"/>
          <a:tileRect/>
        </a:gradFill>
        <a:gradFill>
          <a:gsLst>
            <a:gs pos="0">
              <a:schemeClr val="phClr">
                <a:tint val="100000"/>
                <a:shade val="100000"/>
              </a:schemeClr>
            </a:gs>
            <a:gs pos="100000">
              <a:schemeClr val="phClr">
                <a:tint val="50000"/>
                <a:shade val="100000"/>
              </a:schemeClr>
            </a:gs>
          </a:gsLst>
          <a:lin ang="16200000" scaled="0"/>
          <a:tileRect/>
        </a:gradFill>
      </a:fillStyleLst>
      <a:lnStyleLst>
        <a:ln w="9525" cap="flat" cmpd="sng" algn="ctr">
          <a:prstDash val="solid"/>
        </a:ln>
        <a:ln w="25400" cap="flat" cmpd="sng" algn="ctr">
          <a:prstDash val="solid"/>
        </a:ln>
        <a:ln w="38100" cap="flat" cmpd="sng" algn="ctr">
          <a:prstDash val="solid"/>
        </a:ln>
      </a:lnStyleLst>
      <a:effectStyleLst>
        <a:effectStyle>
          <a:effectLst/>
        </a:effectStyle>
        <a:effectStyle>
          <a:effectLst/>
        </a:effectStyle>
        <a:effectStyle>
          <a:effectLst/>
        </a:effectStyle>
      </a:effectStyleLst>
      <a:bgFillStyleLst>
        <a:solidFill>
          <a:schemeClr val="phClr"/>
        </a:solidFill>
        <a:gradFill>
          <a:gsLst>
            <a:gs pos="0">
              <a:schemeClr val="phClr">
                <a:tint val="40000"/>
              </a:schemeClr>
            </a:gs>
            <a:gs pos="40000">
              <a:schemeClr val="phClr">
                <a:tint val="45000"/>
                <a:shade val="99000"/>
              </a:schemeClr>
            </a:gs>
            <a:gs pos="100000">
              <a:schemeClr val="phClr">
                <a:shade val="20000"/>
              </a:schemeClr>
            </a:gs>
          </a:gsLst>
          <a:path path="circle">
            <a:fillToRect/>
          </a:path>
          <a:tileRect/>
        </a:gradFill>
        <a:gradFill>
          <a:gsLst>
            <a:gs pos="0">
              <a:schemeClr val="phClr">
                <a:tint val="80000"/>
              </a:schemeClr>
            </a:gs>
            <a:gs pos="100000">
              <a:schemeClr val="phClr">
                <a:shade val="30000"/>
              </a:schemeClr>
            </a:gs>
          </a:gsLst>
          <a:path path="circle">
            <a:fillToRect/>
          </a:path>
          <a:tileRect/>
        </a:gradFill>
      </a:bgFillStyleLst>
    </a:fmtScheme>
  </a:themeElements>
  <a:objectDefaults/>
  <a:extraClrSchemeLst/>
</a:theme>
</file>

<file path=ppt/theme/theme2.xml><?xml version="1.0" encoding="utf-8"?>
<a:theme xmlns:a="http://schemas.openxmlformats.org/drawingml/2006/main" name="Office Theme">
  <a:themeElements>
    <a:clrScheme name="LibreOffice">
      <a:dk1>
        <a:srgbClr val="000000"/>
      </a:dk1>
      <a:lt1>
        <a:srgbClr val="FFFFFF"/>
      </a:lt1>
      <a:dk2>
        <a:srgbClr val="000000"/>
      </a:dk2>
      <a:lt2>
        <a:srgbClr val="FFFFFF"/>
      </a:lt2>
      <a:accent1>
        <a:srgbClr val="18A303"/>
      </a:accent1>
      <a:accent2>
        <a:srgbClr val="0369A3"/>
      </a:accent2>
      <a:accent3>
        <a:srgbClr val="A33E03"/>
      </a:accent3>
      <a:accent4>
        <a:srgbClr val="8E03A3"/>
      </a:accent4>
      <a:accent5>
        <a:srgbClr val="C99C00"/>
      </a:accent5>
      <a:accent6>
        <a:srgbClr val="C9211E"/>
      </a:accent6>
      <a:hlink>
        <a:srgbClr val="0000EE"/>
      </a:hlink>
      <a:folHlink>
        <a:srgbClr val="551A8B"/>
      </a:folHlink>
    </a:clrScheme>
    <a:fontScheme name="Office">
      <a:majorFont>
        <a:latin typeface="Arial"/>
        <a:ea typeface="DejaVu Sans"/>
        <a:cs typeface="DejaVu Sans"/>
      </a:majorFont>
      <a:minorFont>
        <a:latin typeface="Arial"/>
        <a:ea typeface="DejaVu Sans"/>
        <a:cs typeface="DejaVu Sans"/>
      </a:minorFont>
    </a:fontScheme>
    <a:fmtScheme>
      <a:fillStyleLst>
        <a:solidFill>
          <a:schemeClr val="phClr"/>
        </a:solidFill>
        <a:solidFill>
          <a:schemeClr val="phClr"/>
        </a:solidFill>
        <a:solidFill>
          <a:schemeClr val="phClr"/>
        </a:solidFill>
      </a:fillStyleLst>
      <a:lnStyleLst>
        <a:ln w="6350" cap="flat" cmpd="sng" algn="ctr">
          <a:prstDash val="solid"/>
          <a:miter/>
        </a:ln>
        <a:ln w="6350" cap="flat" cmpd="sng" algn="ctr">
          <a:prstDash val="solid"/>
          <a:miter/>
        </a:ln>
        <a:ln w="6350" cap="flat" cmpd="sng" algn="ctr">
          <a:prstDash val="solid"/>
          <a:miter/>
        </a:ln>
      </a:lnStyleLst>
      <a:effectStyleLst>
        <a:effectStyle>
          <a:effectLst/>
        </a:effectStyle>
        <a:effectStyle>
          <a:effectLst/>
        </a:effectStyle>
        <a:effectStyle>
          <a:effectLst/>
        </a:effectStyle>
      </a:effectStyleLst>
      <a:bgFillStyleLst>
        <a:solidFill>
          <a:schemeClr val="phClr"/>
        </a:solidFill>
        <a:solidFill>
          <a:schemeClr val="phClr"/>
        </a:solidFill>
        <a:solidFill>
          <a:schemeClr val="phClr"/>
        </a:soli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0</TotalTime>
  <Words>2212</Words>
  <Application>Microsoft Macintosh PowerPoint</Application>
  <PresentationFormat>Breitbild</PresentationFormat>
  <Paragraphs>373</Paragraphs>
  <Slides>39</Slides>
  <Notes>29</Notes>
  <HiddenSlides>19</HiddenSlides>
  <MMClips>3</MMClips>
  <ScaleCrop>false</ScaleCrop>
  <HeadingPairs>
    <vt:vector size="6" baseType="variant">
      <vt:variant>
        <vt:lpstr>Verwendete Schriftarten</vt:lpstr>
      </vt:variant>
      <vt:variant>
        <vt:i4>5</vt:i4>
      </vt:variant>
      <vt:variant>
        <vt:lpstr>Design</vt:lpstr>
      </vt:variant>
      <vt:variant>
        <vt:i4>1</vt:i4>
      </vt:variant>
      <vt:variant>
        <vt:lpstr>Folientitel</vt:lpstr>
      </vt:variant>
      <vt:variant>
        <vt:i4>39</vt:i4>
      </vt:variant>
    </vt:vector>
  </HeadingPairs>
  <TitlesOfParts>
    <vt:vector size="45" baseType="lpstr">
      <vt:lpstr>Arial</vt:lpstr>
      <vt:lpstr>Calibri</vt:lpstr>
      <vt:lpstr>OpenSymbol</vt:lpstr>
      <vt:lpstr>Symbol</vt:lpstr>
      <vt:lpstr>Wingdings</vt:lpstr>
      <vt:lpstr>1_Office Theme</vt:lpstr>
      <vt:lpstr>PowerPoint-Präsentation</vt:lpstr>
      <vt:lpstr>PowerPoint-Präsentation</vt:lpstr>
      <vt:lpstr>Was erwartet euch heute?</vt:lpstr>
      <vt:lpstr>Kennenlernen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Verbinde dein Laptop mit dem Handy</vt:lpstr>
      <vt:lpstr>Tutorial App Inventor </vt:lpstr>
      <vt:lpstr>PowerPoint-Präsentation</vt:lpstr>
      <vt:lpstr>Was erwartet euch heute?</vt:lpstr>
      <vt:lpstr>Marshmallow Challenge</vt:lpstr>
      <vt:lpstr>PowerPoint-Präsentation</vt:lpstr>
      <vt:lpstr>  </vt:lpstr>
      <vt:lpstr>  </vt:lpstr>
      <vt:lpstr>Papierflugzeug Challenge</vt:lpstr>
      <vt:lpstr>PowerPoint-Präsentation</vt:lpstr>
      <vt:lpstr>PowerPoint-Präsentation</vt:lpstr>
      <vt:lpstr>PowerPoint-Präsentation</vt:lpstr>
      <vt:lpstr>PowerPoint-Präsentation</vt:lpstr>
      <vt:lpstr>Ihr seid gefragt!</vt:lpstr>
      <vt:lpstr>PowerPoint-Präsentation</vt:lpstr>
      <vt:lpstr>Persona</vt:lpstr>
      <vt:lpstr>PowerPoint-Präsentation</vt:lpstr>
      <vt:lpstr>PowerPoint-Präsentation</vt:lpstr>
      <vt:lpstr>#EntreCoThink – Unser Thema</vt:lpstr>
      <vt:lpstr>#EntreCoThink – Unser Thema</vt:lpstr>
      <vt:lpstr>PowerPoint-Präsentation</vt:lpstr>
      <vt:lpstr>PowerPoint-Präsentation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Lehr-Lern-Labor Informatik Karlsruhe</dc:title>
  <dc:subject/>
  <dc:creator>Annika</dc:creator>
  <dc:description/>
  <cp:lastModifiedBy>Anette Bentz</cp:lastModifiedBy>
  <cp:revision>721</cp:revision>
  <dcterms:created xsi:type="dcterms:W3CDTF">2021-09-15T13:06:36Z</dcterms:created>
  <dcterms:modified xsi:type="dcterms:W3CDTF">2026-08-18T07:19:05Z</dcterms:modified>
  <dc:language>de-DE</dc:languag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0x0101009809B38EDFE7CD4B92B8BC1504721779</vt:lpwstr>
  </property>
  <property fmtid="{D5CDD505-2E9C-101B-9397-08002B2CF9AE}" pid="3" name="HiddenSlides">
    <vt:i4>3</vt:i4>
  </property>
  <property fmtid="{D5CDD505-2E9C-101B-9397-08002B2CF9AE}" pid="4" name="MMClips">
    <vt:i4>4</vt:i4>
  </property>
  <property fmtid="{D5CDD505-2E9C-101B-9397-08002B2CF9AE}" pid="5" name="MediaServiceImageTags">
    <vt:lpwstr/>
  </property>
  <property fmtid="{D5CDD505-2E9C-101B-9397-08002B2CF9AE}" pid="6" name="Notes">
    <vt:i4>9</vt:i4>
  </property>
  <property fmtid="{D5CDD505-2E9C-101B-9397-08002B2CF9AE}" pid="7" name="PresentationFormat">
    <vt:lpwstr>Breitbild</vt:lpwstr>
  </property>
  <property fmtid="{D5CDD505-2E9C-101B-9397-08002B2CF9AE}" pid="8" name="Slides">
    <vt:i4>18</vt:i4>
  </property>
</Properties>
</file>